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420" r:id="rId4"/>
    <p:sldId id="345" r:id="rId5"/>
    <p:sldId id="355" r:id="rId6"/>
    <p:sldId id="356" r:id="rId7"/>
    <p:sldId id="346" r:id="rId8"/>
    <p:sldId id="419" r:id="rId9"/>
    <p:sldId id="347" r:id="rId10"/>
    <p:sldId id="348" r:id="rId11"/>
    <p:sldId id="349" r:id="rId12"/>
    <p:sldId id="352" r:id="rId13"/>
    <p:sldId id="353" r:id="rId14"/>
    <p:sldId id="354" r:id="rId15"/>
    <p:sldId id="357" r:id="rId16"/>
    <p:sldId id="358" r:id="rId17"/>
    <p:sldId id="359" r:id="rId18"/>
    <p:sldId id="360" r:id="rId19"/>
    <p:sldId id="361" r:id="rId20"/>
    <p:sldId id="362" r:id="rId21"/>
    <p:sldId id="262" r:id="rId22"/>
    <p:sldId id="263" r:id="rId23"/>
    <p:sldId id="374" r:id="rId24"/>
    <p:sldId id="264" r:id="rId25"/>
    <p:sldId id="265" r:id="rId26"/>
    <p:sldId id="266" r:id="rId27"/>
    <p:sldId id="267" r:id="rId28"/>
    <p:sldId id="268" r:id="rId29"/>
    <p:sldId id="269" r:id="rId30"/>
    <p:sldId id="331" r:id="rId31"/>
    <p:sldId id="332" r:id="rId32"/>
    <p:sldId id="270" r:id="rId33"/>
    <p:sldId id="271" r:id="rId34"/>
    <p:sldId id="327" r:id="rId35"/>
    <p:sldId id="328" r:id="rId36"/>
    <p:sldId id="272" r:id="rId37"/>
    <p:sldId id="273" r:id="rId38"/>
    <p:sldId id="274" r:id="rId39"/>
    <p:sldId id="275" r:id="rId40"/>
    <p:sldId id="276" r:id="rId41"/>
    <p:sldId id="277" r:id="rId42"/>
    <p:sldId id="329" r:id="rId43"/>
    <p:sldId id="330" r:id="rId44"/>
    <p:sldId id="333" r:id="rId45"/>
    <p:sldId id="334"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8" r:id="rId66"/>
    <p:sldId id="300" r:id="rId67"/>
    <p:sldId id="375"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58" d="100"/>
          <a:sy n="58" d="100"/>
        </p:scale>
        <p:origin x="51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5.xml"/><Relationship Id="rId69" Type="http://schemas.openxmlformats.org/officeDocument/2006/relationships/presProps" Target="presProps.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9885" y="320511"/>
            <a:ext cx="7909088" cy="590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3703" y="1111719"/>
            <a:ext cx="7484882" cy="737235"/>
          </a:xfrm>
          <a:prstGeom prst="rect">
            <a:avLst/>
          </a:prstGeom>
        </p:spPr>
        <p:txBody>
          <a:bodyPr wrap="square">
            <a:spAutoFit/>
          </a:bodyPr>
          <a:lstStyle/>
          <a:p>
            <a:r>
              <a:rPr lang="en-US" sz="2400" b="1" dirty="0">
                <a:latin typeface="Algerian" panose="04020705040A02060702" pitchFamily="82" charset="0"/>
              </a:rPr>
              <a:t>Question </a:t>
            </a:r>
            <a:endParaRPr lang="en-US" sz="2400" b="1" dirty="0">
              <a:latin typeface="Algerian" panose="04020705040A02060702" pitchFamily="82" charset="0"/>
            </a:endParaRPr>
          </a:p>
          <a:p>
            <a:r>
              <a:rPr lang="en-US" dirty="0">
                <a:latin typeface="Algerian" panose="04020705040A02060702" pitchFamily="82" charset="0"/>
              </a:rPr>
              <a:t>                                                                                 </a:t>
            </a:r>
            <a:endParaRPr lang="en-IN" dirty="0">
              <a:latin typeface="Algerian" panose="04020705040A02060702" pitchFamily="82" charset="0"/>
            </a:endParaRPr>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3"/>
          <p:cNvPicPr>
            <a:picLocks noGrp="1" noChangeAspect="1"/>
          </p:cNvPicPr>
          <p:nvPr/>
        </p:nvPicPr>
        <p:blipFill>
          <a:blip r:embed="rId2"/>
          <a:stretch>
            <a:fillRect/>
          </a:stretch>
        </p:blipFill>
        <p:spPr>
          <a:xfrm>
            <a:off x="1586500" y="1732800"/>
            <a:ext cx="2069979" cy="28521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586500" y="1732800"/>
            <a:ext cx="2069979" cy="2852132"/>
          </a:xfrm>
          <a:prstGeom prst="rect">
            <a:avLst/>
          </a:prstGeom>
        </p:spPr>
      </p:pic>
      <p:pic>
        <p:nvPicPr>
          <p:cNvPr id="5" name="Picture 4"/>
          <p:cNvPicPr>
            <a:picLocks noChangeAspect="1"/>
          </p:cNvPicPr>
          <p:nvPr/>
        </p:nvPicPr>
        <p:blipFill>
          <a:blip r:embed="rId2"/>
          <a:stretch>
            <a:fillRect/>
          </a:stretch>
        </p:blipFill>
        <p:spPr>
          <a:xfrm>
            <a:off x="4266659" y="1732800"/>
            <a:ext cx="2164249" cy="2852132"/>
          </a:xfrm>
          <a:prstGeom prst="rect">
            <a:avLst/>
          </a:prstGeom>
        </p:spPr>
      </p:pic>
      <p:pic>
        <p:nvPicPr>
          <p:cNvPr id="6" name="Picture 5"/>
          <p:cNvPicPr>
            <a:picLocks noChangeAspect="1"/>
          </p:cNvPicPr>
          <p:nvPr/>
        </p:nvPicPr>
        <p:blipFill>
          <a:blip r:embed="rId3"/>
          <a:stretch>
            <a:fillRect/>
          </a:stretch>
        </p:blipFill>
        <p:spPr>
          <a:xfrm>
            <a:off x="6888044" y="1732800"/>
            <a:ext cx="2074591" cy="2852132"/>
          </a:xfrm>
          <a:prstGeom prst="rect">
            <a:avLst/>
          </a:prstGeom>
        </p:spPr>
      </p:pic>
      <p:pic>
        <p:nvPicPr>
          <p:cNvPr id="7" name="Picture 6"/>
          <p:cNvPicPr>
            <a:picLocks noChangeAspect="1"/>
          </p:cNvPicPr>
          <p:nvPr/>
        </p:nvPicPr>
        <p:blipFill>
          <a:blip r:embed="rId4"/>
          <a:stretch>
            <a:fillRect/>
          </a:stretch>
        </p:blipFill>
        <p:spPr>
          <a:xfrm>
            <a:off x="9568205" y="1732800"/>
            <a:ext cx="2074590" cy="2852132"/>
          </a:xfrm>
          <a:prstGeom prst="rect">
            <a:avLst/>
          </a:prstGeom>
        </p:spPr>
      </p:pic>
      <p:sp>
        <p:nvSpPr>
          <p:cNvPr id="3" name="Rectangle 2"/>
          <p:cNvSpPr/>
          <p:nvPr/>
        </p:nvSpPr>
        <p:spPr>
          <a:xfrm>
            <a:off x="1541927" y="553114"/>
            <a:ext cx="7613715" cy="1107996"/>
          </a:xfrm>
          <a:prstGeom prst="rect">
            <a:avLst/>
          </a:prstGeom>
        </p:spPr>
        <p:txBody>
          <a:bodyPr wrap="square">
            <a:spAutoFit/>
          </a:bodyPr>
          <a:lstStyle/>
          <a:p>
            <a:r>
              <a:rPr lang="en-US" sz="2400" b="1" dirty="0">
                <a:latin typeface="Algerian" panose="04020705040A02060702" pitchFamily="82" charset="0"/>
              </a:rPr>
              <a:t>ANSWER:</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a:p>
            <a:r>
              <a:rPr lang="en-US" dirty="0">
                <a:latin typeface="Algerian" panose="04020705040A02060702" pitchFamily="82" charset="0"/>
              </a:rPr>
              <a:t> </a:t>
            </a:r>
            <a:endParaRPr lang="en-IN" dirty="0">
              <a:latin typeface="Algerian" panose="04020705040A02060702" pitchFamily="82" charset="0"/>
            </a:endParaRPr>
          </a:p>
        </p:txBody>
      </p:sp>
      <p:pic>
        <p:nvPicPr>
          <p:cNvPr id="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4116371" y="1524405"/>
            <a:ext cx="2991439" cy="4110847"/>
          </a:xfrm>
          <a:prstGeom prst="rect">
            <a:avLst/>
          </a:prstGeom>
        </p:spPr>
      </p:pic>
      <p:sp>
        <p:nvSpPr>
          <p:cNvPr id="3" name="Rectangle 2"/>
          <p:cNvSpPr/>
          <p:nvPr/>
        </p:nvSpPr>
        <p:spPr>
          <a:xfrm>
            <a:off x="1734532" y="960891"/>
            <a:ext cx="7136091" cy="737235"/>
          </a:xfrm>
          <a:prstGeom prst="rect">
            <a:avLst/>
          </a:prstGeom>
        </p:spPr>
        <p:txBody>
          <a:bodyPr wrap="square">
            <a:spAutoFit/>
          </a:bodyPr>
          <a:lstStyle/>
          <a:p>
            <a:r>
              <a:rPr lang="en-US" sz="2400" b="1" dirty="0">
                <a:latin typeface="Algerian" panose="04020705040A02060702" pitchFamily="82" charset="0"/>
              </a:rPr>
              <a:t>Question )</a:t>
            </a:r>
            <a:endParaRPr lang="en-US" sz="2400" b="1" dirty="0">
              <a:latin typeface="Algerian" panose="04020705040A02060702" pitchFamily="82" charset="0"/>
            </a:endParaRPr>
          </a:p>
          <a:p>
            <a:r>
              <a:rPr lang="en-US" dirty="0">
                <a:latin typeface="Algerian" panose="04020705040A02060702" pitchFamily="82" charset="0"/>
              </a:rPr>
              <a:t>                                                                                 </a:t>
            </a:r>
            <a:endParaRPr lang="en-IN" dirty="0">
              <a:latin typeface="Algerian" panose="04020705040A02060702" pitchFamily="8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287097" y="2051158"/>
            <a:ext cx="1631605" cy="2607197"/>
          </a:xfrm>
          <a:prstGeom prst="rect">
            <a:avLst/>
          </a:prstGeom>
        </p:spPr>
      </p:pic>
      <p:pic>
        <p:nvPicPr>
          <p:cNvPr id="5" name="Picture 4"/>
          <p:cNvPicPr>
            <a:picLocks noChangeAspect="1"/>
          </p:cNvPicPr>
          <p:nvPr/>
        </p:nvPicPr>
        <p:blipFill>
          <a:blip r:embed="rId2"/>
          <a:stretch>
            <a:fillRect/>
          </a:stretch>
        </p:blipFill>
        <p:spPr>
          <a:xfrm>
            <a:off x="2036628" y="2072930"/>
            <a:ext cx="1839734" cy="2585425"/>
          </a:xfrm>
          <a:prstGeom prst="rect">
            <a:avLst/>
          </a:prstGeom>
        </p:spPr>
      </p:pic>
      <p:pic>
        <p:nvPicPr>
          <p:cNvPr id="6" name="Picture 5"/>
          <p:cNvPicPr>
            <a:picLocks noChangeAspect="1"/>
          </p:cNvPicPr>
          <p:nvPr/>
        </p:nvPicPr>
        <p:blipFill>
          <a:blip r:embed="rId3"/>
          <a:stretch>
            <a:fillRect/>
          </a:stretch>
        </p:blipFill>
        <p:spPr>
          <a:xfrm>
            <a:off x="4020611" y="2049972"/>
            <a:ext cx="1883278" cy="2569096"/>
          </a:xfrm>
          <a:prstGeom prst="rect">
            <a:avLst/>
          </a:prstGeom>
        </p:spPr>
      </p:pic>
      <p:pic>
        <p:nvPicPr>
          <p:cNvPr id="7" name="Picture 6"/>
          <p:cNvPicPr>
            <a:picLocks noChangeAspect="1"/>
          </p:cNvPicPr>
          <p:nvPr/>
        </p:nvPicPr>
        <p:blipFill>
          <a:blip r:embed="rId4"/>
          <a:stretch>
            <a:fillRect/>
          </a:stretch>
        </p:blipFill>
        <p:spPr>
          <a:xfrm>
            <a:off x="6096000" y="2049972"/>
            <a:ext cx="1839734" cy="2590868"/>
          </a:xfrm>
          <a:prstGeom prst="rect">
            <a:avLst/>
          </a:prstGeom>
        </p:spPr>
      </p:pic>
      <p:pic>
        <p:nvPicPr>
          <p:cNvPr id="8" name="Picture 7"/>
          <p:cNvPicPr>
            <a:picLocks noChangeAspect="1"/>
          </p:cNvPicPr>
          <p:nvPr/>
        </p:nvPicPr>
        <p:blipFill>
          <a:blip r:embed="rId5"/>
          <a:stretch>
            <a:fillRect/>
          </a:stretch>
        </p:blipFill>
        <p:spPr>
          <a:xfrm>
            <a:off x="8123527" y="2072930"/>
            <a:ext cx="1845177" cy="2558210"/>
          </a:xfrm>
          <a:prstGeom prst="rect">
            <a:avLst/>
          </a:prstGeom>
        </p:spPr>
      </p:pic>
      <p:pic>
        <p:nvPicPr>
          <p:cNvPr id="9" name="Picture 8"/>
          <p:cNvPicPr>
            <a:picLocks noChangeAspect="1"/>
          </p:cNvPicPr>
          <p:nvPr/>
        </p:nvPicPr>
        <p:blipFill>
          <a:blip r:embed="rId6"/>
          <a:stretch>
            <a:fillRect/>
          </a:stretch>
        </p:blipFill>
        <p:spPr>
          <a:xfrm>
            <a:off x="10155372" y="2072930"/>
            <a:ext cx="1861506" cy="2590868"/>
          </a:xfrm>
          <a:prstGeom prst="rect">
            <a:avLst/>
          </a:prstGeom>
        </p:spPr>
      </p:pic>
      <p:sp>
        <p:nvSpPr>
          <p:cNvPr id="3" name="Rectangle 2"/>
          <p:cNvSpPr/>
          <p:nvPr/>
        </p:nvSpPr>
        <p:spPr>
          <a:xfrm>
            <a:off x="1649216" y="517830"/>
            <a:ext cx="7396899" cy="1107996"/>
          </a:xfrm>
          <a:prstGeom prst="rect">
            <a:avLst/>
          </a:prstGeom>
        </p:spPr>
        <p:txBody>
          <a:bodyPr wrap="square">
            <a:spAutoFit/>
          </a:bodyPr>
          <a:lstStyle/>
          <a:p>
            <a:r>
              <a:rPr lang="en-US" sz="2400" b="1" dirty="0">
                <a:latin typeface="Algerian" panose="04020705040A02060702" pitchFamily="82" charset="0"/>
              </a:rPr>
              <a:t>ANSWER:</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a:p>
            <a:r>
              <a:rPr lang="en-US" dirty="0">
                <a:latin typeface="Algerian" panose="04020705040A02060702" pitchFamily="82" charset="0"/>
              </a:rPr>
              <a:t>                                                                                 </a:t>
            </a:r>
            <a:endParaRPr lang="en-IN" dirty="0">
              <a:latin typeface="Algerian" panose="04020705040A02060702" pitchFamily="82" charset="0"/>
            </a:endParaRPr>
          </a:p>
        </p:txBody>
      </p:sp>
      <p:pic>
        <p:nvPicPr>
          <p:cNvPr id="10"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2931736" y="1282045"/>
            <a:ext cx="2996920" cy="3585874"/>
          </a:xfrm>
          <a:prstGeom prst="rect">
            <a:avLst/>
          </a:prstGeom>
        </p:spPr>
      </p:pic>
      <p:sp>
        <p:nvSpPr>
          <p:cNvPr id="3" name="Rectangle 2"/>
          <p:cNvSpPr/>
          <p:nvPr/>
        </p:nvSpPr>
        <p:spPr>
          <a:xfrm>
            <a:off x="1709392" y="714089"/>
            <a:ext cx="7726837" cy="737235"/>
          </a:xfrm>
          <a:prstGeom prst="rect">
            <a:avLst/>
          </a:prstGeom>
        </p:spPr>
        <p:txBody>
          <a:bodyPr wrap="square">
            <a:spAutoFit/>
          </a:bodyPr>
          <a:lstStyle/>
          <a:p>
            <a:r>
              <a:rPr lang="en-US" sz="2400" b="1" dirty="0">
                <a:latin typeface="Algerian" panose="04020705040A02060702" pitchFamily="82" charset="0"/>
              </a:rPr>
              <a:t>Question )</a:t>
            </a:r>
            <a:endParaRPr lang="en-US" sz="2400" b="1" dirty="0">
              <a:latin typeface="Algerian" panose="04020705040A02060702" pitchFamily="82" charset="0"/>
            </a:endParaRPr>
          </a:p>
          <a:p>
            <a:r>
              <a:rPr lang="en-US" dirty="0">
                <a:latin typeface="Algerian" panose="04020705040A02060702" pitchFamily="82" charset="0"/>
              </a:rPr>
              <a:t>                                                                                 </a:t>
            </a:r>
            <a:endParaRPr lang="en-IN" dirty="0">
              <a:latin typeface="Algerian" panose="04020705040A02060702" pitchFamily="8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925793" y="1993153"/>
            <a:ext cx="1905050" cy="2569096"/>
          </a:xfrm>
          <a:prstGeom prst="rect">
            <a:avLst/>
          </a:prstGeom>
        </p:spPr>
      </p:pic>
      <p:pic>
        <p:nvPicPr>
          <p:cNvPr id="5" name="Picture 4"/>
          <p:cNvPicPr>
            <a:picLocks noChangeAspect="1"/>
          </p:cNvPicPr>
          <p:nvPr/>
        </p:nvPicPr>
        <p:blipFill>
          <a:blip r:embed="rId2"/>
          <a:stretch>
            <a:fillRect/>
          </a:stretch>
        </p:blipFill>
        <p:spPr>
          <a:xfrm>
            <a:off x="5024181" y="1993153"/>
            <a:ext cx="2093056" cy="2601754"/>
          </a:xfrm>
          <a:prstGeom prst="rect">
            <a:avLst/>
          </a:prstGeom>
        </p:spPr>
      </p:pic>
      <p:sp>
        <p:nvSpPr>
          <p:cNvPr id="6" name="Rectangle 5"/>
          <p:cNvSpPr/>
          <p:nvPr/>
        </p:nvSpPr>
        <p:spPr>
          <a:xfrm>
            <a:off x="1813088" y="678467"/>
            <a:ext cx="7462887" cy="1107996"/>
          </a:xfrm>
          <a:prstGeom prst="rect">
            <a:avLst/>
          </a:prstGeom>
        </p:spPr>
        <p:txBody>
          <a:bodyPr wrap="square">
            <a:spAutoFit/>
          </a:bodyPr>
          <a:lstStyle/>
          <a:p>
            <a:r>
              <a:rPr lang="en-US" sz="2400" b="1" dirty="0">
                <a:latin typeface="Algerian" panose="04020705040A02060702" pitchFamily="82" charset="0"/>
              </a:rPr>
              <a:t>ANSWER:</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a:p>
            <a:r>
              <a:rPr lang="en-US" dirty="0">
                <a:latin typeface="Algerian" panose="04020705040A02060702" pitchFamily="82" charset="0"/>
              </a:rPr>
              <a:t>                                                                                 </a:t>
            </a:r>
            <a:endParaRPr lang="en-IN" dirty="0">
              <a:latin typeface="Algerian" panose="04020705040A02060702" pitchFamily="82" charset="0"/>
            </a:endParaRPr>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3820987" y="1357535"/>
            <a:ext cx="2117899" cy="2998451"/>
          </a:xfrm>
          <a:prstGeom prst="rect">
            <a:avLst/>
          </a:prstGeom>
        </p:spPr>
      </p:pic>
      <p:sp>
        <p:nvSpPr>
          <p:cNvPr id="3" name="Rectangle 2"/>
          <p:cNvSpPr/>
          <p:nvPr/>
        </p:nvSpPr>
        <p:spPr>
          <a:xfrm>
            <a:off x="1652832" y="762928"/>
            <a:ext cx="8311299" cy="830997"/>
          </a:xfrm>
          <a:prstGeom prst="rect">
            <a:avLst/>
          </a:prstGeom>
        </p:spPr>
        <p:txBody>
          <a:bodyPr wrap="square">
            <a:spAutoFit/>
          </a:bodyPr>
          <a:lstStyle/>
          <a:p>
            <a:r>
              <a:rPr lang="en-US" sz="2400" b="1" dirty="0">
                <a:latin typeface="Algerian" panose="04020705040A02060702" pitchFamily="82" charset="0"/>
              </a:rPr>
              <a:t>Question 7)</a:t>
            </a:r>
            <a:endParaRPr lang="en-US" sz="2400" b="1" dirty="0">
              <a:latin typeface="Algerian" panose="04020705040A02060702" pitchFamily="82" charset="0"/>
            </a:endParaRPr>
          </a:p>
          <a:p>
            <a:r>
              <a:rPr lang="en-US" sz="2400" dirty="0">
                <a:latin typeface="Algerian" panose="04020705040A02060702" pitchFamily="82" charset="0"/>
              </a:rPr>
              <a:t>                                                                                 </a:t>
            </a:r>
            <a:endParaRPr lang="en-IN" sz="2400" dirty="0">
              <a:latin typeface="Algerian" panose="04020705040A02060702" pitchFamily="8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4376857" y="2560801"/>
            <a:ext cx="1887254" cy="2671074"/>
          </a:xfrm>
          <a:prstGeom prst="rect">
            <a:avLst/>
          </a:prstGeom>
        </p:spPr>
      </p:pic>
      <p:pic>
        <p:nvPicPr>
          <p:cNvPr id="4" name="Picture 3"/>
          <p:cNvPicPr>
            <a:picLocks noChangeAspect="1"/>
          </p:cNvPicPr>
          <p:nvPr/>
        </p:nvPicPr>
        <p:blipFill>
          <a:blip r:embed="rId2"/>
          <a:stretch>
            <a:fillRect/>
          </a:stretch>
        </p:blipFill>
        <p:spPr>
          <a:xfrm>
            <a:off x="2089590" y="2560802"/>
            <a:ext cx="1883899" cy="2671074"/>
          </a:xfrm>
          <a:prstGeom prst="rect">
            <a:avLst/>
          </a:prstGeom>
        </p:spPr>
      </p:pic>
      <p:pic>
        <p:nvPicPr>
          <p:cNvPr id="6" name="Picture 5"/>
          <p:cNvPicPr>
            <a:picLocks noChangeAspect="1"/>
          </p:cNvPicPr>
          <p:nvPr/>
        </p:nvPicPr>
        <p:blipFill>
          <a:blip r:embed="rId3"/>
          <a:stretch>
            <a:fillRect/>
          </a:stretch>
        </p:blipFill>
        <p:spPr>
          <a:xfrm>
            <a:off x="6601491" y="2582256"/>
            <a:ext cx="2080595" cy="2649619"/>
          </a:xfrm>
          <a:prstGeom prst="rect">
            <a:avLst/>
          </a:prstGeom>
        </p:spPr>
      </p:pic>
      <p:sp>
        <p:nvSpPr>
          <p:cNvPr id="3" name="Rectangle 2"/>
          <p:cNvSpPr/>
          <p:nvPr/>
        </p:nvSpPr>
        <p:spPr>
          <a:xfrm>
            <a:off x="1841369" y="838342"/>
            <a:ext cx="7811678" cy="1200329"/>
          </a:xfrm>
          <a:prstGeom prst="rect">
            <a:avLst/>
          </a:prstGeom>
        </p:spPr>
        <p:txBody>
          <a:bodyPr wrap="square">
            <a:spAutoFit/>
          </a:bodyPr>
          <a:lstStyle/>
          <a:p>
            <a:r>
              <a:rPr lang="en-US" sz="2400" b="1" dirty="0">
                <a:latin typeface="Algerian" panose="04020705040A02060702" pitchFamily="82" charset="0"/>
              </a:rPr>
              <a:t>ANSWER:</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a:p>
            <a:r>
              <a:rPr lang="en-US" sz="2400" dirty="0">
                <a:latin typeface="Algerian" panose="04020705040A02060702" pitchFamily="82" charset="0"/>
              </a:rPr>
              <a:t>                                                                                 </a:t>
            </a:r>
            <a:endParaRPr lang="en-IN" sz="2400" dirty="0">
              <a:latin typeface="Algerian" panose="04020705040A02060702" pitchFamily="82" charset="0"/>
            </a:endParaRPr>
          </a:p>
        </p:txBody>
      </p:sp>
      <p:pic>
        <p:nvPicPr>
          <p:cNvPr id="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3912846" y="1895582"/>
            <a:ext cx="2337124" cy="3374721"/>
          </a:xfrm>
          <a:prstGeom prst="rect">
            <a:avLst/>
          </a:prstGeom>
        </p:spPr>
      </p:pic>
      <p:sp>
        <p:nvSpPr>
          <p:cNvPr id="3" name="Rectangle 2"/>
          <p:cNvSpPr/>
          <p:nvPr/>
        </p:nvSpPr>
        <p:spPr>
          <a:xfrm>
            <a:off x="1728246" y="1064585"/>
            <a:ext cx="7283777" cy="830997"/>
          </a:xfrm>
          <a:prstGeom prst="rect">
            <a:avLst/>
          </a:prstGeom>
        </p:spPr>
        <p:txBody>
          <a:bodyPr wrap="square">
            <a:spAutoFit/>
          </a:bodyPr>
          <a:lstStyle/>
          <a:p>
            <a:r>
              <a:rPr lang="en-US" sz="2400" b="1" dirty="0">
                <a:latin typeface="Algerian" panose="04020705040A02060702" pitchFamily="82" charset="0"/>
              </a:rPr>
              <a:t>Question 8)</a:t>
            </a:r>
            <a:endParaRPr lang="en-US" sz="2400" b="1" dirty="0">
              <a:latin typeface="Algerian" panose="04020705040A02060702" pitchFamily="82" charset="0"/>
            </a:endParaRPr>
          </a:p>
          <a:p>
            <a:r>
              <a:rPr lang="en-US" sz="2400" dirty="0">
                <a:latin typeface="Algerian" panose="04020705040A02060702" pitchFamily="82" charset="0"/>
              </a:rPr>
              <a:t>                                                                                 </a:t>
            </a:r>
            <a:endParaRPr lang="en-IN" sz="2400" dirty="0">
              <a:latin typeface="Algerian" panose="04020705040A02060702" pitchFamily="8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2064470" y="2346117"/>
            <a:ext cx="1867061" cy="2714919"/>
          </a:xfrm>
          <a:prstGeom prst="rect">
            <a:avLst/>
          </a:prstGeom>
        </p:spPr>
      </p:pic>
      <p:pic>
        <p:nvPicPr>
          <p:cNvPr id="5" name="Picture 4"/>
          <p:cNvPicPr>
            <a:picLocks noChangeAspect="1"/>
          </p:cNvPicPr>
          <p:nvPr/>
        </p:nvPicPr>
        <p:blipFill>
          <a:blip r:embed="rId2"/>
          <a:stretch>
            <a:fillRect/>
          </a:stretch>
        </p:blipFill>
        <p:spPr>
          <a:xfrm>
            <a:off x="4564005" y="2346118"/>
            <a:ext cx="1867061" cy="2714919"/>
          </a:xfrm>
          <a:prstGeom prst="rect">
            <a:avLst/>
          </a:prstGeom>
        </p:spPr>
      </p:pic>
      <p:pic>
        <p:nvPicPr>
          <p:cNvPr id="6" name="Picture 5"/>
          <p:cNvPicPr>
            <a:picLocks noChangeAspect="1"/>
          </p:cNvPicPr>
          <p:nvPr/>
        </p:nvPicPr>
        <p:blipFill>
          <a:blip r:embed="rId3"/>
          <a:stretch>
            <a:fillRect/>
          </a:stretch>
        </p:blipFill>
        <p:spPr>
          <a:xfrm>
            <a:off x="6922139" y="2346118"/>
            <a:ext cx="1989056" cy="2627902"/>
          </a:xfrm>
          <a:prstGeom prst="rect">
            <a:avLst/>
          </a:prstGeom>
        </p:spPr>
      </p:pic>
      <p:sp>
        <p:nvSpPr>
          <p:cNvPr id="3" name="Rectangle 2"/>
          <p:cNvSpPr/>
          <p:nvPr/>
        </p:nvSpPr>
        <p:spPr>
          <a:xfrm>
            <a:off x="1822515" y="762928"/>
            <a:ext cx="8301872" cy="1200329"/>
          </a:xfrm>
          <a:prstGeom prst="rect">
            <a:avLst/>
          </a:prstGeom>
        </p:spPr>
        <p:txBody>
          <a:bodyPr wrap="square">
            <a:spAutoFit/>
          </a:bodyPr>
          <a:lstStyle/>
          <a:p>
            <a:r>
              <a:rPr lang="en-US" sz="2400" b="1" dirty="0">
                <a:latin typeface="Algerian" panose="04020705040A02060702" pitchFamily="82" charset="0"/>
              </a:rPr>
              <a:t>ANSWER:</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a:p>
            <a:r>
              <a:rPr lang="en-US" sz="2400" dirty="0">
                <a:latin typeface="Algerian" panose="04020705040A02060702" pitchFamily="82" charset="0"/>
              </a:rPr>
              <a:t> </a:t>
            </a:r>
            <a:endParaRPr lang="en-IN" sz="2400" dirty="0">
              <a:latin typeface="Algerian" panose="04020705040A02060702" pitchFamily="82" charset="0"/>
            </a:endParaRPr>
          </a:p>
        </p:txBody>
      </p:sp>
      <p:pic>
        <p:nvPicPr>
          <p:cNvPr id="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14581" y="551"/>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4294967295"/>
          </p:nvPr>
        </p:nvSpPr>
        <p:spPr>
          <a:xfrm>
            <a:off x="747395" y="1344930"/>
            <a:ext cx="10817225" cy="3777615"/>
          </a:xfrm>
        </p:spPr>
        <p:txBody>
          <a:bodyPr>
            <a:noAutofit/>
          </a:bodyPr>
          <a:p>
            <a:r>
              <a:rPr lang="en-US" sz="3200">
                <a:latin typeface="Arial Black" panose="020B0A04020102020204" charset="0"/>
                <a:cs typeface="Arial Black" panose="020B0A04020102020204" charset="0"/>
                <a:sym typeface="+mn-ea"/>
              </a:rPr>
              <a:t>Switch Challenge</a:t>
            </a:r>
            <a:endParaRPr lang="en-US" sz="3200">
              <a:latin typeface="Arial Black" panose="020B0A04020102020204" charset="0"/>
              <a:cs typeface="Arial Black" panose="020B0A04020102020204" charset="0"/>
              <a:sym typeface="+mn-ea"/>
            </a:endParaRPr>
          </a:p>
          <a:p>
            <a:r>
              <a:rPr lang="en-US" sz="3200">
                <a:latin typeface="Arial Black" panose="020B0A04020102020204" charset="0"/>
                <a:cs typeface="Arial Black" panose="020B0A04020102020204" charset="0"/>
                <a:sym typeface="+mn-ea"/>
              </a:rPr>
              <a:t>Motion Challenge</a:t>
            </a:r>
            <a:endParaRPr lang="en-US" sz="3200">
              <a:latin typeface="Arial Black" panose="020B0A04020102020204" charset="0"/>
              <a:cs typeface="Arial Black" panose="020B0A04020102020204" charset="0"/>
              <a:sym typeface="+mn-ea"/>
            </a:endParaRPr>
          </a:p>
          <a:p>
            <a:r>
              <a:rPr lang="en-US" sz="3200">
                <a:latin typeface="Arial Black" panose="020B0A04020102020204" charset="0"/>
                <a:cs typeface="Arial Black" panose="020B0A04020102020204" charset="0"/>
                <a:sym typeface="+mn-ea"/>
              </a:rPr>
              <a:t>Deductive Logical Thinking(Geo-Sudo)</a:t>
            </a:r>
            <a:endParaRPr lang="en-US" sz="3200">
              <a:latin typeface="Arial Black" panose="020B0A04020102020204" charset="0"/>
              <a:cs typeface="Arial Black" panose="020B0A04020102020204" charset="0"/>
            </a:endParaRPr>
          </a:p>
          <a:p>
            <a:r>
              <a:rPr lang="en-US" sz="3200">
                <a:latin typeface="Arial Black" panose="020B0A04020102020204" charset="0"/>
                <a:cs typeface="Arial Black" panose="020B0A04020102020204" charset="0"/>
                <a:sym typeface="+mn-ea"/>
              </a:rPr>
              <a:t>Inductive-logical Thinking( find odd man out,whats next)</a:t>
            </a:r>
            <a:endParaRPr lang="en-US" sz="3200">
              <a:latin typeface="Arial Black" panose="020B0A04020102020204" charset="0"/>
              <a:cs typeface="Arial Black" panose="020B0A04020102020204" charset="0"/>
            </a:endParaRPr>
          </a:p>
          <a:p>
            <a:r>
              <a:rPr lang="en-US" sz="3200">
                <a:latin typeface="Arial Black" panose="020B0A04020102020204" charset="0"/>
                <a:cs typeface="Arial Black" panose="020B0A04020102020204" charset="0"/>
                <a:sym typeface="+mn-ea"/>
              </a:rPr>
              <a:t>Grid Challenge (multitasking)</a:t>
            </a:r>
            <a:endParaRPr lang="en-US" sz="3200">
              <a:latin typeface="Arial Black" panose="020B0A04020102020204" charset="0"/>
              <a:cs typeface="Arial Black" panose="020B0A04020102020204" charset="0"/>
            </a:endParaRPr>
          </a:p>
          <a:p>
            <a:r>
              <a:rPr lang="en-US" sz="3200">
                <a:latin typeface="Arial Black" panose="020B0A04020102020204" charset="0"/>
                <a:cs typeface="Arial Black" panose="020B0A04020102020204" charset="0"/>
                <a:sym typeface="+mn-ea"/>
              </a:rPr>
              <a:t>Digit Challenge (numero)</a:t>
            </a:r>
            <a:endParaRPr lang="en-US" sz="3200">
              <a:latin typeface="Arial Black" panose="020B0A04020102020204" charset="0"/>
              <a:cs typeface="Arial Black" panose="020B0A04020102020204" charset="0"/>
            </a:endParaRPr>
          </a:p>
          <a:p>
            <a:r>
              <a:rPr lang="en-US" sz="3200">
                <a:latin typeface="Arial Black" panose="020B0A04020102020204" charset="0"/>
                <a:cs typeface="Arial Black" panose="020B0A04020102020204" charset="0"/>
                <a:sym typeface="+mn-ea"/>
              </a:rPr>
              <a:t>The Same Rule (oddo)</a:t>
            </a:r>
            <a:endParaRPr lang="en-US" sz="3200">
              <a:latin typeface="Arial Black" panose="020B0A04020102020204" charset="0"/>
              <a:cs typeface="Arial Black" panose="020B0A04020102020204" charset="0"/>
            </a:endParaRPr>
          </a:p>
          <a:p>
            <a:r>
              <a:rPr lang="en-US" sz="3200">
                <a:latin typeface="Arial Black" panose="020B0A04020102020204" charset="0"/>
                <a:cs typeface="Arial Black" panose="020B0A04020102020204" charset="0"/>
                <a:sym typeface="+mn-ea"/>
              </a:rPr>
              <a:t>Colour the Grid</a:t>
            </a:r>
            <a:endParaRPr lang="en-US" sz="3200">
              <a:latin typeface="Arial Black" panose="020B0A04020102020204" charset="0"/>
              <a:cs typeface="Arial Black" panose="020B0A04020102020204" charset="0"/>
            </a:endParaRPr>
          </a:p>
          <a:p>
            <a:endParaRPr lang="en-US" sz="3200">
              <a:latin typeface="Arial Black" panose="020B0A04020102020204" charset="0"/>
              <a:cs typeface="Arial Black" panose="020B0A040201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471" y="1357944"/>
            <a:ext cx="10589461" cy="4521246"/>
          </a:xfrm>
        </p:spPr>
        <p:txBody>
          <a:bodyPr/>
          <a:lstStyle/>
          <a:p>
            <a:pPr marL="0" indent="0">
              <a:buNone/>
            </a:pPr>
            <a:r>
              <a:rPr lang="en-IN" dirty="0">
                <a:latin typeface="Arial Black" panose="020B0A04020102020204" charset="0"/>
                <a:cs typeface="Arial Black" panose="020B0A04020102020204" charset="0"/>
              </a:rPr>
              <a:t>Deductive Logical Thinking (Geo-Sudo Challenge)</a:t>
            </a:r>
            <a:endParaRPr lang="en-IN" dirty="0">
              <a:latin typeface="Arial Black" panose="020B0A04020102020204" charset="0"/>
              <a:cs typeface="Arial Black" panose="020B0A04020102020204" charset="0"/>
            </a:endParaRPr>
          </a:p>
          <a:p>
            <a:pPr marL="0" indent="0">
              <a:buNone/>
            </a:pPr>
            <a:r>
              <a:rPr lang="en-IN" dirty="0">
                <a:latin typeface="Arial Black" panose="020B0A04020102020204" charset="0"/>
                <a:cs typeface="Arial Black" panose="020B0A04020102020204" charset="0"/>
              </a:rPr>
              <a:t>Rules to Solve </a:t>
            </a:r>
            <a:endParaRPr lang="en-IN" dirty="0">
              <a:latin typeface="Arial Black" panose="020B0A04020102020204" charset="0"/>
              <a:cs typeface="Arial Black" panose="020B0A04020102020204" charset="0"/>
            </a:endParaRPr>
          </a:p>
          <a:p>
            <a:pPr marL="0" indent="0">
              <a:buNone/>
            </a:pPr>
            <a:r>
              <a:rPr lang="en-IN" dirty="0">
                <a:latin typeface="Arial Black" panose="020B0A04020102020204" charset="0"/>
                <a:cs typeface="Arial Black" panose="020B0A04020102020204" charset="0"/>
              </a:rPr>
              <a:t>Problem Statement: You’re given a 4×4 or 5×5 or 6×6 grid. You’re supposed to find the missing value based on some rules</a:t>
            </a:r>
            <a:endParaRPr lang="en-IN" dirty="0">
              <a:latin typeface="Arial Black" panose="020B0A04020102020204" charset="0"/>
              <a:cs typeface="Arial Black" panose="020B0A04020102020204" charset="0"/>
            </a:endParaRPr>
          </a:p>
          <a:p>
            <a:pPr marL="0" indent="0">
              <a:buNone/>
            </a:pPr>
            <a:endParaRPr lang="en-IN" dirty="0">
              <a:latin typeface="Arial Black" panose="020B0A04020102020204" charset="0"/>
              <a:cs typeface="Arial Black" panose="020B0A04020102020204" charset="0"/>
            </a:endParaRPr>
          </a:p>
          <a:p>
            <a:pPr marL="0" indent="0">
              <a:buNone/>
            </a:pPr>
            <a:r>
              <a:rPr lang="en-IN" dirty="0">
                <a:latin typeface="Arial Black" panose="020B0A04020102020204" charset="0"/>
                <a:cs typeface="Arial Black" panose="020B0A04020102020204" charset="0"/>
              </a:rPr>
              <a:t>Decoding Rules</a:t>
            </a:r>
            <a:endParaRPr lang="en-IN" dirty="0">
              <a:latin typeface="Arial Black" panose="020B0A04020102020204" charset="0"/>
              <a:cs typeface="Arial Black" panose="020B0A04020102020204" charset="0"/>
            </a:endParaRPr>
          </a:p>
          <a:p>
            <a:pPr marL="0" indent="0">
              <a:buNone/>
            </a:pPr>
            <a:endParaRPr lang="en-IN" dirty="0">
              <a:latin typeface="Arial Black" panose="020B0A04020102020204" charset="0"/>
              <a:cs typeface="Arial Black" panose="020B0A04020102020204" charset="0"/>
            </a:endParaRPr>
          </a:p>
          <a:p>
            <a:pPr marL="0" indent="0">
              <a:buNone/>
            </a:pPr>
            <a:r>
              <a:rPr lang="en-IN" dirty="0">
                <a:latin typeface="Arial Black" panose="020B0A04020102020204" charset="0"/>
                <a:cs typeface="Arial Black" panose="020B0A04020102020204" charset="0"/>
              </a:rPr>
              <a:t>One geometrical shape can only occur once, in any row or any column</a:t>
            </a:r>
            <a:endParaRPr lang="en-IN" dirty="0">
              <a:latin typeface="Arial Black" panose="020B0A04020102020204" charset="0"/>
              <a:cs typeface="Arial Black" panose="020B0A04020102020204" charset="0"/>
            </a:endParaRPr>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28832"/>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3486785" y="895985"/>
            <a:ext cx="4501515" cy="4902835"/>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44030" y="1338605"/>
            <a:ext cx="2060179" cy="461665"/>
          </a:xfrm>
          <a:prstGeom prst="rect">
            <a:avLst/>
          </a:prstGeom>
        </p:spPr>
        <p:txBody>
          <a:bodyPr wrap="none">
            <a:spAutoFit/>
          </a:bodyPr>
          <a:lstStyle/>
          <a:p>
            <a:r>
              <a:rPr lang="en-US" sz="2400" b="1" dirty="0">
                <a:latin typeface="Algerian" panose="04020705040A02060702" pitchFamily="82" charset="0"/>
              </a:rPr>
              <a:t>QUESTION 1):</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1884" y="1275761"/>
            <a:ext cx="6865873" cy="2021264"/>
          </a:xfrm>
        </p:spPr>
        <p:txBody>
          <a:bodyPr>
            <a:normAutofit/>
          </a:bodyPr>
          <a:lstStyle/>
          <a:p>
            <a:pPr marL="0" indent="0">
              <a:buNone/>
            </a:pPr>
            <a:r>
              <a:rPr lang="en-US" sz="2400" b="1" dirty="0">
                <a:latin typeface="Algerian" panose="04020705040A02060702" pitchFamily="82" charset="0"/>
              </a:rPr>
              <a:t>ANSWER: CIRCLE</a:t>
            </a:r>
            <a:endParaRPr lang="en-US" sz="2400" b="1" dirty="0">
              <a:latin typeface="Algerian" panose="04020705040A02060702" pitchFamily="82" charset="0"/>
            </a:endParaRPr>
          </a:p>
          <a:p>
            <a:endParaRPr lang="en-IN" sz="2400" dirty="0"/>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1"/>
          <a:srcRect b="23641"/>
          <a:stretch>
            <a:fillRect/>
          </a:stretch>
        </p:blipFill>
        <p:spPr>
          <a:xfrm>
            <a:off x="3712210" y="10160"/>
            <a:ext cx="4935220" cy="4711065"/>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651774" y="1153939"/>
            <a:ext cx="2060179" cy="461665"/>
          </a:xfrm>
          <a:prstGeom prst="rect">
            <a:avLst/>
          </a:prstGeom>
        </p:spPr>
        <p:txBody>
          <a:bodyPr wrap="none">
            <a:spAutoFit/>
          </a:bodyPr>
          <a:lstStyle/>
          <a:p>
            <a:r>
              <a:rPr lang="en-US" sz="2400" b="1" dirty="0">
                <a:latin typeface="Algerian" panose="04020705040A02060702" pitchFamily="82" charset="0"/>
              </a:rPr>
              <a:t>QUESTION 2):</a:t>
            </a:r>
            <a:endParaRPr lang="en-US" sz="2400" b="1" dirty="0">
              <a:latin typeface="Algerian" panose="04020705040A02060702" pitchFamily="82" charset="0"/>
            </a:endParaRPr>
          </a:p>
        </p:txBody>
      </p:sp>
      <p:pic>
        <p:nvPicPr>
          <p:cNvPr id="5" name="Picture 4"/>
          <p:cNvPicPr>
            <a:picLocks noChangeAspect="1"/>
          </p:cNvPicPr>
          <p:nvPr/>
        </p:nvPicPr>
        <p:blipFill>
          <a:blip r:embed="rId3"/>
          <a:srcRect l="-2247" t="5236" r="7430" b="32982"/>
          <a:stretch>
            <a:fillRect/>
          </a:stretch>
        </p:blipFill>
        <p:spPr>
          <a:xfrm>
            <a:off x="3694430" y="5055235"/>
            <a:ext cx="4554220" cy="1153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995941" y="1338605"/>
            <a:ext cx="3015569" cy="461665"/>
          </a:xfrm>
          <a:prstGeom prst="rect">
            <a:avLst/>
          </a:prstGeom>
        </p:spPr>
        <p:txBody>
          <a:bodyPr wrap="none">
            <a:spAutoFit/>
          </a:bodyPr>
          <a:lstStyle/>
          <a:p>
            <a:r>
              <a:rPr lang="en-US" sz="2400" b="1" dirty="0">
                <a:latin typeface="Algerian" panose="04020705040A02060702" pitchFamily="82" charset="0"/>
              </a:rPr>
              <a:t>ANSWER: TRIANGLE</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3733800" y="161925"/>
            <a:ext cx="4931410" cy="6273165"/>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500946" y="1264705"/>
            <a:ext cx="2060179" cy="461665"/>
          </a:xfrm>
          <a:prstGeom prst="rect">
            <a:avLst/>
          </a:prstGeom>
        </p:spPr>
        <p:txBody>
          <a:bodyPr wrap="none">
            <a:spAutoFit/>
          </a:bodyPr>
          <a:lstStyle/>
          <a:p>
            <a:r>
              <a:rPr lang="en-US" sz="2400" b="1" dirty="0">
                <a:latin typeface="Algerian" panose="04020705040A02060702" pitchFamily="82" charset="0"/>
              </a:rPr>
              <a:t>QUESTION 3):</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7105" y="1634457"/>
            <a:ext cx="7704859" cy="1523522"/>
          </a:xfrm>
        </p:spPr>
        <p:txBody>
          <a:bodyPr>
            <a:normAutofit/>
          </a:bodyPr>
          <a:lstStyle/>
          <a:p>
            <a:pPr marL="0" indent="0">
              <a:buNone/>
            </a:pPr>
            <a:r>
              <a:rPr lang="en-US" sz="2400" b="1" dirty="0">
                <a:latin typeface="Algerian" panose="04020705040A02060702" pitchFamily="82" charset="0"/>
              </a:rPr>
              <a:t>ANSWER: PLUS</a:t>
            </a:r>
            <a:endParaRPr lang="en-US" sz="2400" b="1" dirty="0">
              <a:latin typeface="Algerian" panose="04020705040A02060702" pitchFamily="82" charset="0"/>
            </a:endParaRPr>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3372485" y="211455"/>
            <a:ext cx="5327015" cy="6356350"/>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312410" y="1594643"/>
            <a:ext cx="2060179" cy="461665"/>
          </a:xfrm>
          <a:prstGeom prst="rect">
            <a:avLst/>
          </a:prstGeom>
        </p:spPr>
        <p:txBody>
          <a:bodyPr wrap="none">
            <a:spAutoFit/>
          </a:bodyPr>
          <a:lstStyle/>
          <a:p>
            <a:r>
              <a:rPr lang="en-US" sz="2400" b="1" dirty="0">
                <a:latin typeface="Algerian" panose="04020705040A02060702" pitchFamily="82" charset="0"/>
              </a:rPr>
              <a:t>QUESTION 4):</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3727" y="1540189"/>
            <a:ext cx="8915400" cy="1268999"/>
          </a:xfrm>
        </p:spPr>
        <p:txBody>
          <a:bodyPr>
            <a:normAutofit/>
          </a:bodyPr>
          <a:lstStyle/>
          <a:p>
            <a:pPr marL="0" indent="0">
              <a:buNone/>
            </a:pPr>
            <a:r>
              <a:rPr lang="en-US" sz="2400" b="1" dirty="0">
                <a:latin typeface="Algerian" panose="04020705040A02060702" pitchFamily="82" charset="0"/>
              </a:rPr>
              <a:t>ANSWER: TRIANGLE</a:t>
            </a:r>
            <a:endParaRPr lang="en-US" sz="2400" b="1" dirty="0">
              <a:latin typeface="Algerian" panose="04020705040A02060702" pitchFamily="82" charset="0"/>
            </a:endParaRPr>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3214370" y="1386840"/>
            <a:ext cx="5257800" cy="4655820"/>
          </a:xfrm>
          <a:prstGeom prst="rect">
            <a:avLst/>
          </a:prstGeom>
        </p:spPr>
      </p:pic>
      <p:sp>
        <p:nvSpPr>
          <p:cNvPr id="3" name="Rectangle 2"/>
          <p:cNvSpPr/>
          <p:nvPr/>
        </p:nvSpPr>
        <p:spPr>
          <a:xfrm>
            <a:off x="1689482" y="925340"/>
            <a:ext cx="2244525" cy="461665"/>
          </a:xfrm>
          <a:prstGeom prst="rect">
            <a:avLst/>
          </a:prstGeom>
        </p:spPr>
        <p:txBody>
          <a:bodyPr wrap="none">
            <a:spAutoFit/>
          </a:bodyPr>
          <a:lstStyle/>
          <a:p>
            <a:r>
              <a:rPr lang="en-US" sz="2400" b="1" dirty="0">
                <a:latin typeface="Algerian" panose="04020705040A02060702" pitchFamily="82" charset="0"/>
              </a:rPr>
              <a:t>QUESTION 11):</a:t>
            </a:r>
            <a:endParaRPr lang="en-US" sz="2400" b="1" dirty="0">
              <a:latin typeface="Algerian" panose="04020705040A02060702" pitchFamily="8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7340" y="1413510"/>
            <a:ext cx="7414260" cy="4523105"/>
          </a:xfrm>
          <a:prstGeom prst="rect">
            <a:avLst/>
          </a:prstGeom>
        </p:spPr>
        <p:txBody>
          <a:bodyPr wrap="square">
            <a:spAutoFit/>
          </a:bodyPr>
          <a:lstStyle/>
          <a:p>
            <a:r>
              <a:rPr lang="en-US" sz="2400" b="1" dirty="0">
                <a:latin typeface="Arial Black" panose="020B0A04020102020204" charset="0"/>
                <a:ea typeface="Arial Unicode MS" panose="020B0604020202020204" charset="-122"/>
                <a:cs typeface="Arial Black" panose="020B0A04020102020204" charset="0"/>
              </a:rPr>
              <a:t>Question 1)your challenge is to put the red ball into the hole, but hey, there are obstacles, some are plastic obstacles that you can move, some are hard rocks, you can’t move them. Try to do this in minimum number of steps</a:t>
            </a:r>
            <a:endParaRPr lang="en-US" sz="2400" b="1" dirty="0">
              <a:latin typeface="Arial Black" panose="020B0A04020102020204" charset="0"/>
              <a:ea typeface="Arial Unicode MS" panose="020B0604020202020204" charset="-122"/>
              <a:cs typeface="Arial Black" panose="020B0A04020102020204" charset="0"/>
            </a:endParaRPr>
          </a:p>
          <a:p>
            <a:r>
              <a:rPr lang="en-US" sz="2400" dirty="0">
                <a:latin typeface="Arial Black" panose="020B0A04020102020204" charset="0"/>
                <a:ea typeface="Arial Unicode MS" panose="020B0604020202020204" charset="-122"/>
                <a:cs typeface="Arial Black" panose="020B0A04020102020204" charset="0"/>
              </a:rPr>
              <a:t>                                               </a:t>
            </a:r>
            <a:endParaRPr lang="en-US" sz="2400" dirty="0">
              <a:latin typeface="Arial Black" panose="020B0A04020102020204" charset="0"/>
              <a:ea typeface="Arial Unicode MS" panose="020B0604020202020204" charset="-122"/>
              <a:cs typeface="Arial Black" panose="020B0A04020102020204" charset="0"/>
            </a:endParaRPr>
          </a:p>
          <a:p>
            <a:r>
              <a:rPr lang="en-US" sz="2400" dirty="0">
                <a:latin typeface="Arial Black" panose="020B0A04020102020204" charset="0"/>
                <a:ea typeface="Arial Unicode MS" panose="020B0604020202020204" charset="-122"/>
                <a:cs typeface="Arial Black" panose="020B0A04020102020204" charset="0"/>
              </a:rPr>
              <a:t>Note – You can move plastic blocks, over the black whole</a:t>
            </a:r>
            <a:endParaRPr lang="en-US" sz="2400" dirty="0">
              <a:latin typeface="Arial Black" panose="020B0A04020102020204" charset="0"/>
              <a:ea typeface="Arial Unicode MS" panose="020B0604020202020204" charset="-122"/>
              <a:cs typeface="Arial Black" panose="020B0A04020102020204" charset="0"/>
            </a:endParaRPr>
          </a:p>
          <a:p>
            <a:r>
              <a:rPr lang="en-US" sz="2400" dirty="0">
                <a:latin typeface="Arial Black" panose="020B0A04020102020204" charset="0"/>
                <a:ea typeface="Arial Unicode MS" panose="020B0604020202020204" charset="-122"/>
                <a:cs typeface="Arial Black" panose="020B0A04020102020204" charset="0"/>
              </a:rPr>
              <a:t>Everytime you solve a maze correctly you level up.                              </a:t>
            </a:r>
            <a:endParaRPr lang="en-US" sz="2400" dirty="0">
              <a:latin typeface="Arial Black" panose="020B0A04020102020204" charset="0"/>
              <a:ea typeface="Arial Unicode MS" panose="020B0604020202020204" charset="-122"/>
              <a:cs typeface="Arial Black" panose="020B0A04020102020204" charset="0"/>
            </a:endParaRPr>
          </a:p>
          <a:p>
            <a:r>
              <a:rPr lang="en-US" sz="2400" dirty="0">
                <a:latin typeface="Arial Black" panose="020B0A04020102020204" charset="0"/>
                <a:ea typeface="Arial Unicode MS" panose="020B0604020202020204" charset="-122"/>
                <a:cs typeface="Arial Black" panose="020B0A04020102020204" charset="0"/>
              </a:rPr>
              <a:t>                                                                                            </a:t>
            </a:r>
            <a:endParaRPr lang="en-IN" sz="2400" dirty="0">
              <a:latin typeface="Arial Black" panose="020B0A04020102020204" charset="0"/>
              <a:ea typeface="Arial Unicode MS" panose="020B0604020202020204" charset="-122"/>
              <a:cs typeface="Arial Black" panose="020B0A04020102020204" charset="0"/>
            </a:endParaRPr>
          </a:p>
        </p:txBody>
      </p:sp>
      <p:pic>
        <p:nvPicPr>
          <p:cNvPr id="5"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45002" y="1358974"/>
            <a:ext cx="2569934" cy="461665"/>
          </a:xfrm>
          <a:prstGeom prst="rect">
            <a:avLst/>
          </a:prstGeom>
        </p:spPr>
        <p:txBody>
          <a:bodyPr wrap="none">
            <a:spAutoFit/>
          </a:bodyPr>
          <a:lstStyle/>
          <a:p>
            <a:r>
              <a:rPr lang="en-US" sz="2400" b="1" dirty="0">
                <a:latin typeface="Algerian" panose="04020705040A02060702" pitchFamily="82" charset="0"/>
              </a:rPr>
              <a:t>ANSWER: CIRCLE</a:t>
            </a:r>
            <a:endParaRPr lang="en-US" sz="2400" b="1" dirty="0">
              <a:latin typeface="Algerian" panose="04020705040A02060702" pitchFamily="82" charset="0"/>
            </a:endParaRPr>
          </a:p>
        </p:txBody>
      </p:sp>
      <p:pic>
        <p:nvPicPr>
          <p:cNvPr id="5"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3826510" y="323850"/>
            <a:ext cx="4538980" cy="5645150"/>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651775" y="1208144"/>
            <a:ext cx="2060179" cy="461665"/>
          </a:xfrm>
          <a:prstGeom prst="rect">
            <a:avLst/>
          </a:prstGeom>
        </p:spPr>
        <p:txBody>
          <a:bodyPr wrap="none">
            <a:spAutoFit/>
          </a:bodyPr>
          <a:lstStyle/>
          <a:p>
            <a:r>
              <a:rPr lang="en-US" sz="2400" b="1" dirty="0">
                <a:latin typeface="Algerian" panose="04020705040A02060702" pitchFamily="82" charset="0"/>
              </a:rPr>
              <a:t>QUESTION 5):</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8300" y="1338605"/>
            <a:ext cx="8915400" cy="3777622"/>
          </a:xfrm>
        </p:spPr>
        <p:txBody>
          <a:bodyPr>
            <a:normAutofit/>
          </a:bodyPr>
          <a:lstStyle/>
          <a:p>
            <a:pPr marL="0" indent="0">
              <a:buNone/>
            </a:pPr>
            <a:r>
              <a:rPr lang="en-US" sz="2400" b="1" dirty="0">
                <a:latin typeface="Algerian" panose="04020705040A02060702" pitchFamily="82" charset="0"/>
              </a:rPr>
              <a:t>ANSWER: SQUARE</a:t>
            </a:r>
            <a:endParaRPr lang="en-US" sz="2400" b="1" dirty="0">
              <a:latin typeface="Algerian" panose="04020705040A02060702" pitchFamily="82" charset="0"/>
            </a:endParaRPr>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1056" y="813847"/>
            <a:ext cx="2199604" cy="666161"/>
          </a:xfrm>
        </p:spPr>
        <p:txBody>
          <a:bodyPr>
            <a:normAutofit/>
          </a:bodyPr>
          <a:lstStyle/>
          <a:p>
            <a:pPr marL="0" indent="0">
              <a:buNone/>
            </a:pPr>
            <a:r>
              <a:rPr lang="en-US" sz="2400" b="1" dirty="0">
                <a:latin typeface="Algerian" panose="04020705040A02060702" pitchFamily="82" charset="0"/>
              </a:rPr>
              <a:t>QUESTION 9):</a:t>
            </a:r>
            <a:endParaRPr lang="en-US" sz="2400" b="1" dirty="0">
              <a:latin typeface="Algerian" panose="04020705040A02060702" pitchFamily="82" charset="0"/>
            </a:endParaRPr>
          </a:p>
        </p:txBody>
      </p:sp>
      <p:pic>
        <p:nvPicPr>
          <p:cNvPr id="4" name="Picture 3"/>
          <p:cNvPicPr>
            <a:picLocks noChangeAspect="1"/>
          </p:cNvPicPr>
          <p:nvPr/>
        </p:nvPicPr>
        <p:blipFill rotWithShape="1">
          <a:blip r:embed="rId1"/>
          <a:srcRect l="1" r="37580" b="-581"/>
          <a:stretch>
            <a:fillRect/>
          </a:stretch>
        </p:blipFill>
        <p:spPr>
          <a:xfrm>
            <a:off x="3659505" y="217170"/>
            <a:ext cx="4012565" cy="5939155"/>
          </a:xfrm>
          <a:prstGeom prst="rect">
            <a:avLst/>
          </a:prstGeom>
        </p:spPr>
      </p:pic>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54430" y="1472095"/>
            <a:ext cx="2271776" cy="461665"/>
          </a:xfrm>
          <a:prstGeom prst="rect">
            <a:avLst/>
          </a:prstGeom>
        </p:spPr>
        <p:txBody>
          <a:bodyPr wrap="none">
            <a:spAutoFit/>
          </a:bodyPr>
          <a:lstStyle/>
          <a:p>
            <a:r>
              <a:rPr lang="en-US" sz="2400" b="1" dirty="0">
                <a:latin typeface="Algerian" panose="04020705040A02060702" pitchFamily="82" charset="0"/>
              </a:rPr>
              <a:t>ANSWER: PLUS</a:t>
            </a:r>
            <a:endParaRPr lang="en-US" sz="2400" b="1" dirty="0">
              <a:latin typeface="Algerian" panose="04020705040A02060702" pitchFamily="82" charset="0"/>
            </a:endParaRPr>
          </a:p>
        </p:txBody>
      </p:sp>
      <p:pic>
        <p:nvPicPr>
          <p:cNvPr id="8"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3523615" y="395605"/>
            <a:ext cx="5187315" cy="6153785"/>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604641" y="1245852"/>
            <a:ext cx="2060179" cy="461665"/>
          </a:xfrm>
          <a:prstGeom prst="rect">
            <a:avLst/>
          </a:prstGeom>
        </p:spPr>
        <p:txBody>
          <a:bodyPr wrap="none">
            <a:spAutoFit/>
          </a:bodyPr>
          <a:lstStyle/>
          <a:p>
            <a:r>
              <a:rPr lang="en-US" sz="2400" b="1" dirty="0">
                <a:latin typeface="Algerian" panose="04020705040A02060702" pitchFamily="82" charset="0"/>
              </a:rPr>
              <a:t>QUESTION 6):</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3727" y="1540189"/>
            <a:ext cx="8915400" cy="3777622"/>
          </a:xfrm>
        </p:spPr>
        <p:txBody>
          <a:bodyPr>
            <a:normAutofit/>
          </a:bodyPr>
          <a:lstStyle/>
          <a:p>
            <a:pPr marL="0" indent="0">
              <a:buNone/>
            </a:pPr>
            <a:r>
              <a:rPr lang="en-US" sz="2400" b="1" dirty="0">
                <a:latin typeface="Algerian" panose="04020705040A02060702" pitchFamily="82" charset="0"/>
              </a:rPr>
              <a:t>ANSWER: TRIANGLE</a:t>
            </a:r>
            <a:endParaRPr lang="en-US" sz="2400" b="1" dirty="0">
              <a:latin typeface="Algerian" panose="04020705040A02060702" pitchFamily="82" charset="0"/>
            </a:endParaRPr>
          </a:p>
          <a:p>
            <a:pPr marL="0" indent="0">
              <a:buNone/>
            </a:pPr>
            <a:endParaRPr lang="en-IN" sz="2400" dirty="0"/>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3709035" y="542290"/>
            <a:ext cx="4852035" cy="5886450"/>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585787" y="1424961"/>
            <a:ext cx="2060179" cy="461665"/>
          </a:xfrm>
          <a:prstGeom prst="rect">
            <a:avLst/>
          </a:prstGeom>
        </p:spPr>
        <p:txBody>
          <a:bodyPr wrap="none">
            <a:spAutoFit/>
          </a:bodyPr>
          <a:lstStyle/>
          <a:p>
            <a:r>
              <a:rPr lang="en-US" sz="2400" b="1" dirty="0">
                <a:latin typeface="Algerian" panose="04020705040A02060702" pitchFamily="82" charset="0"/>
              </a:rPr>
              <a:t>QUESTION 7):</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3727" y="1540189"/>
            <a:ext cx="8915400" cy="3777622"/>
          </a:xfrm>
        </p:spPr>
        <p:txBody>
          <a:bodyPr>
            <a:normAutofit/>
          </a:bodyPr>
          <a:lstStyle/>
          <a:p>
            <a:pPr marL="0" indent="0">
              <a:buNone/>
            </a:pPr>
            <a:r>
              <a:rPr lang="en-US" sz="2400" b="1" dirty="0">
                <a:latin typeface="Algerian" panose="04020705040A02060702" pitchFamily="82" charset="0"/>
              </a:rPr>
              <a:t>ANSWER: TRIANGLE</a:t>
            </a:r>
            <a:endParaRPr lang="en-US" sz="2400" b="1" dirty="0">
              <a:latin typeface="Algerian" panose="04020705040A02060702" pitchFamily="82" charset="0"/>
            </a:endParaRPr>
          </a:p>
          <a:p>
            <a:endParaRPr lang="en-IN" sz="2400" dirty="0"/>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4210685" y="731520"/>
            <a:ext cx="4277995" cy="5429250"/>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604641" y="1302411"/>
            <a:ext cx="2060179" cy="461665"/>
          </a:xfrm>
          <a:prstGeom prst="rect">
            <a:avLst/>
          </a:prstGeom>
        </p:spPr>
        <p:txBody>
          <a:bodyPr wrap="none">
            <a:spAutoFit/>
          </a:bodyPr>
          <a:lstStyle/>
          <a:p>
            <a:r>
              <a:rPr lang="en-US" sz="2400" b="1" dirty="0">
                <a:latin typeface="Algerian" panose="04020705040A02060702" pitchFamily="82" charset="0"/>
              </a:rPr>
              <a:t>QUESTION 8):</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3714161" y="1601355"/>
            <a:ext cx="2837468" cy="3828484"/>
          </a:xfrm>
          <a:prstGeom prst="rect">
            <a:avLst/>
          </a:prstGeom>
        </p:spPr>
      </p:pic>
      <p:sp>
        <p:nvSpPr>
          <p:cNvPr id="3" name="Rectangle 2"/>
          <p:cNvSpPr/>
          <p:nvPr/>
        </p:nvSpPr>
        <p:spPr>
          <a:xfrm>
            <a:off x="1756528" y="772354"/>
            <a:ext cx="7641996" cy="738664"/>
          </a:xfrm>
          <a:prstGeom prst="rect">
            <a:avLst/>
          </a:prstGeom>
        </p:spPr>
        <p:txBody>
          <a:bodyPr wrap="square">
            <a:spAutoFit/>
          </a:bodyPr>
          <a:lstStyle/>
          <a:p>
            <a:r>
              <a:rPr lang="en-US" sz="2400" b="1" dirty="0">
                <a:latin typeface="Algerian" panose="04020705040A02060702" pitchFamily="82" charset="0"/>
              </a:rPr>
              <a:t>Question 5)</a:t>
            </a:r>
            <a:endParaRPr lang="en-US" sz="2400" b="1" dirty="0">
              <a:latin typeface="Algerian" panose="04020705040A02060702" pitchFamily="82" charset="0"/>
            </a:endParaRPr>
          </a:p>
          <a:p>
            <a:r>
              <a:rPr lang="en-US" dirty="0">
                <a:latin typeface="Algerian" panose="04020705040A02060702" pitchFamily="82" charset="0"/>
              </a:rPr>
              <a:t>                                                                                 </a:t>
            </a:r>
            <a:endParaRPr lang="en-IN" dirty="0">
              <a:latin typeface="Algerian" panose="04020705040A02060702" pitchFamily="8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3727" y="1540189"/>
            <a:ext cx="8915400" cy="3777622"/>
          </a:xfrm>
        </p:spPr>
        <p:txBody>
          <a:bodyPr>
            <a:normAutofit/>
          </a:bodyPr>
          <a:lstStyle/>
          <a:p>
            <a:r>
              <a:rPr lang="en-US" sz="2400" b="1" dirty="0">
                <a:latin typeface="Algerian" panose="04020705040A02060702" pitchFamily="82" charset="0"/>
              </a:rPr>
              <a:t>ANSWER: PLUS</a:t>
            </a:r>
            <a:endParaRPr lang="en-US" sz="2400" b="1" dirty="0">
              <a:latin typeface="Algerian" panose="04020705040A02060702" pitchFamily="82" charset="0"/>
            </a:endParaRPr>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1"/>
          <a:srcRect l="13324" t="7139"/>
          <a:stretch>
            <a:fillRect/>
          </a:stretch>
        </p:blipFill>
        <p:spPr>
          <a:xfrm>
            <a:off x="4052570" y="1310640"/>
            <a:ext cx="3978910" cy="4501515"/>
          </a:xfrm>
          <a:prstGeom prst="rect">
            <a:avLst/>
          </a:prstGeom>
        </p:spPr>
      </p:pic>
      <p:sp>
        <p:nvSpPr>
          <p:cNvPr id="3" name="Rectangle 2"/>
          <p:cNvSpPr/>
          <p:nvPr/>
        </p:nvSpPr>
        <p:spPr>
          <a:xfrm>
            <a:off x="1727189" y="915913"/>
            <a:ext cx="2241319" cy="461665"/>
          </a:xfrm>
          <a:prstGeom prst="rect">
            <a:avLst/>
          </a:prstGeom>
        </p:spPr>
        <p:txBody>
          <a:bodyPr wrap="none">
            <a:spAutoFit/>
          </a:bodyPr>
          <a:lstStyle/>
          <a:p>
            <a:r>
              <a:rPr lang="en-US" sz="2400" b="1" dirty="0">
                <a:latin typeface="Algerian" panose="04020705040A02060702" pitchFamily="82" charset="0"/>
              </a:rPr>
              <a:t>QUESTION 10):</a:t>
            </a:r>
            <a:endParaRPr lang="en-US" sz="2400" b="1" dirty="0">
              <a:latin typeface="Algerian" panose="04020705040A02060702" pitchFamily="8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99905" y="1943435"/>
            <a:ext cx="3015569" cy="461665"/>
          </a:xfrm>
          <a:prstGeom prst="rect">
            <a:avLst/>
          </a:prstGeom>
        </p:spPr>
        <p:txBody>
          <a:bodyPr wrap="none">
            <a:spAutoFit/>
          </a:bodyPr>
          <a:lstStyle/>
          <a:p>
            <a:r>
              <a:rPr lang="en-US" sz="2400" b="1" dirty="0">
                <a:latin typeface="Algerian" panose="04020705040A02060702" pitchFamily="82" charset="0"/>
              </a:rPr>
              <a:t>ANSWER: TRIANGLE</a:t>
            </a:r>
            <a:endParaRPr lang="en-US" sz="2400" b="1" dirty="0">
              <a:latin typeface="Algerian" panose="04020705040A02060702" pitchFamily="82" charset="0"/>
            </a:endParaRPr>
          </a:p>
        </p:txBody>
      </p:sp>
      <p:pic>
        <p:nvPicPr>
          <p:cNvPr id="7"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4204970" y="851535"/>
            <a:ext cx="5322570" cy="5571490"/>
          </a:xfrm>
          <a:prstGeom prst="rect">
            <a:avLst/>
          </a:prstGeom>
        </p:spPr>
      </p:pic>
      <p:sp>
        <p:nvSpPr>
          <p:cNvPr id="3" name="Rectangle 2"/>
          <p:cNvSpPr/>
          <p:nvPr/>
        </p:nvSpPr>
        <p:spPr>
          <a:xfrm>
            <a:off x="1632921" y="1151583"/>
            <a:ext cx="2244525" cy="461665"/>
          </a:xfrm>
          <a:prstGeom prst="rect">
            <a:avLst/>
          </a:prstGeom>
        </p:spPr>
        <p:txBody>
          <a:bodyPr wrap="none">
            <a:spAutoFit/>
          </a:bodyPr>
          <a:lstStyle/>
          <a:p>
            <a:r>
              <a:rPr lang="en-US" sz="2400" b="1" dirty="0">
                <a:latin typeface="Algerian" panose="04020705040A02060702" pitchFamily="82" charset="0"/>
              </a:rPr>
              <a:t>QUESTION 12):</a:t>
            </a:r>
            <a:endParaRPr lang="en-US" sz="2400" b="1" dirty="0">
              <a:latin typeface="Algerian" panose="04020705040A02060702" pitchFamily="8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4747" y="1670058"/>
            <a:ext cx="2736647" cy="461665"/>
          </a:xfrm>
          <a:prstGeom prst="rect">
            <a:avLst/>
          </a:prstGeom>
        </p:spPr>
        <p:txBody>
          <a:bodyPr wrap="none">
            <a:spAutoFit/>
          </a:bodyPr>
          <a:lstStyle/>
          <a:p>
            <a:r>
              <a:rPr lang="en-US" sz="2400" b="1" dirty="0">
                <a:latin typeface="Algerian" panose="04020705040A02060702" pitchFamily="82" charset="0"/>
              </a:rPr>
              <a:t>ANSWER: SQUARE</a:t>
            </a:r>
            <a:endParaRPr lang="en-US" sz="2400" b="1" dirty="0">
              <a:latin typeface="Algerian" panose="04020705040A02060702" pitchFamily="82" charset="0"/>
            </a:endParaRPr>
          </a:p>
        </p:txBody>
      </p:sp>
      <p:pic>
        <p:nvPicPr>
          <p:cNvPr id="7"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9181" y="1700445"/>
            <a:ext cx="8915400" cy="3777622"/>
          </a:xfrm>
        </p:spPr>
        <p:txBody>
          <a:bodyPr>
            <a:normAutofit/>
          </a:bodyPr>
          <a:lstStyle/>
          <a:p>
            <a:pPr marL="0" indent="0">
              <a:buNone/>
            </a:pPr>
            <a:r>
              <a:rPr lang="en-US" sz="2400" b="1" dirty="0">
                <a:latin typeface="Algerian" panose="04020705040A02060702" pitchFamily="82" charset="0"/>
              </a:rPr>
              <a:t>3) Inductive logical thinking: </a:t>
            </a:r>
            <a:endParaRPr lang="en-US" sz="2400" b="1" dirty="0">
              <a:latin typeface="Algerian" panose="04020705040A02060702" pitchFamily="82" charset="0"/>
            </a:endParaRPr>
          </a:p>
          <a:p>
            <a:pPr marL="0" indent="0">
              <a:buNone/>
            </a:pPr>
            <a:r>
              <a:rPr lang="en-US" sz="2400" b="1" dirty="0">
                <a:latin typeface="Algerian" panose="04020705040A02060702" pitchFamily="82" charset="0"/>
              </a:rPr>
              <a:t>        Object challenge</a:t>
            </a:r>
            <a:endParaRPr lang="en-US" sz="2400" b="1" dirty="0">
              <a:latin typeface="Algerian" panose="04020705040A02060702" pitchFamily="82" charset="0"/>
            </a:endParaRPr>
          </a:p>
          <a:p>
            <a:pPr marL="0" indent="0">
              <a:buNone/>
            </a:pPr>
            <a:endParaRPr lang="en-IN" sz="2400" b="1" dirty="0">
              <a:latin typeface="Algerian" panose="04020705040A02060702" pitchFamily="82" charset="0"/>
            </a:endParaRPr>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602557" y="2572828"/>
            <a:ext cx="9332535" cy="2347964"/>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487783" y="1338605"/>
            <a:ext cx="2060179" cy="461665"/>
          </a:xfrm>
          <a:prstGeom prst="rect">
            <a:avLst/>
          </a:prstGeom>
        </p:spPr>
        <p:txBody>
          <a:bodyPr wrap="none">
            <a:spAutoFit/>
          </a:bodyPr>
          <a:lstStyle/>
          <a:p>
            <a:r>
              <a:rPr lang="en-US" sz="2400" b="1" dirty="0">
                <a:latin typeface="Algerian" panose="04020705040A02060702" pitchFamily="82" charset="0"/>
              </a:rPr>
              <a:t>QUESTION 1):</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901563" y="969273"/>
            <a:ext cx="2334293" cy="830997"/>
          </a:xfrm>
          <a:prstGeom prst="rect">
            <a:avLst/>
          </a:prstGeom>
        </p:spPr>
        <p:txBody>
          <a:bodyPr wrap="none">
            <a:spAutoFit/>
          </a:bodyPr>
          <a:lstStyle/>
          <a:p>
            <a:r>
              <a:rPr lang="en-US" sz="2400" b="1" dirty="0">
                <a:latin typeface="Algerian" panose="04020705040A02060702" pitchFamily="82" charset="0"/>
              </a:rPr>
              <a:t>ANSWER: </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p:txBody>
      </p:sp>
      <p:pic>
        <p:nvPicPr>
          <p:cNvPr id="5" name="Content Placeholder 1"/>
          <p:cNvPicPr>
            <a:picLocks noChangeAspect="1"/>
          </p:cNvPicPr>
          <p:nvPr/>
        </p:nvPicPr>
        <p:blipFill rotWithShape="1">
          <a:blip r:embed="rId2"/>
          <a:srcRect t="16777"/>
          <a:stretch>
            <a:fillRect/>
          </a:stretch>
        </p:blipFill>
        <p:spPr>
          <a:xfrm>
            <a:off x="1816721" y="2111604"/>
            <a:ext cx="9332535" cy="19540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lnRef>
          <a:fillRef idx="1">
            <a:schemeClr val="lt1"/>
          </a:fillRef>
          <a:effectRef idx="0">
            <a:schemeClr val="accent5"/>
          </a:effectRef>
          <a:fontRef idx="minor">
            <a:schemeClr val="dk1"/>
          </a:fontRef>
        </p:style>
      </p:pic>
      <p:sp>
        <p:nvSpPr>
          <p:cNvPr id="8" name="Rectangle 7"/>
          <p:cNvSpPr/>
          <p:nvPr/>
        </p:nvSpPr>
        <p:spPr>
          <a:xfrm>
            <a:off x="9049732" y="2526384"/>
            <a:ext cx="895546" cy="97096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3727" y="1540189"/>
            <a:ext cx="8915400" cy="3777622"/>
          </a:xfrm>
        </p:spPr>
        <p:txBody>
          <a:bodyPr>
            <a:normAutofit/>
          </a:bodyPr>
          <a:lstStyle/>
          <a:p>
            <a:pPr marL="0" indent="0">
              <a:buNone/>
            </a:pPr>
            <a:r>
              <a:rPr lang="en-US" sz="2400" b="1" dirty="0">
                <a:latin typeface="Algerian" panose="04020705040A02060702" pitchFamily="82" charset="0"/>
              </a:rPr>
              <a:t>QUESTION 2):</a:t>
            </a:r>
            <a:endParaRPr lang="en-US" sz="2400" b="1" dirty="0">
              <a:latin typeface="Algerian" panose="04020705040A02060702" pitchFamily="82" charset="0"/>
            </a:endParaRPr>
          </a:p>
          <a:p>
            <a:endParaRPr lang="en-IN" sz="2400" dirty="0"/>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2"/>
          <a:stretch>
            <a:fillRect/>
          </a:stretch>
        </p:blipFill>
        <p:spPr>
          <a:xfrm>
            <a:off x="1472938" y="2272953"/>
            <a:ext cx="8915400" cy="3044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498863" y="2460396"/>
            <a:ext cx="9040304" cy="2771480"/>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79014" y="969273"/>
            <a:ext cx="2416046" cy="830997"/>
          </a:xfrm>
          <a:prstGeom prst="rect">
            <a:avLst/>
          </a:prstGeom>
        </p:spPr>
        <p:txBody>
          <a:bodyPr wrap="none">
            <a:spAutoFit/>
          </a:bodyPr>
          <a:lstStyle/>
          <a:p>
            <a:r>
              <a:rPr lang="en-US" sz="2400" b="1" dirty="0">
                <a:latin typeface="Algerian" panose="04020705040A02060702" pitchFamily="82" charset="0"/>
              </a:rPr>
              <a:t>ANSWER: </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2623791" y="2087741"/>
            <a:ext cx="2014195" cy="2899039"/>
          </a:xfrm>
          <a:prstGeom prst="rect">
            <a:avLst/>
          </a:prstGeom>
        </p:spPr>
      </p:pic>
      <p:pic>
        <p:nvPicPr>
          <p:cNvPr id="5" name="Picture 4"/>
          <p:cNvPicPr>
            <a:picLocks noChangeAspect="1"/>
          </p:cNvPicPr>
          <p:nvPr/>
        </p:nvPicPr>
        <p:blipFill>
          <a:blip r:embed="rId2"/>
          <a:stretch>
            <a:fillRect/>
          </a:stretch>
        </p:blipFill>
        <p:spPr>
          <a:xfrm>
            <a:off x="5859869" y="2087741"/>
            <a:ext cx="2322597" cy="2814495"/>
          </a:xfrm>
          <a:prstGeom prst="rect">
            <a:avLst/>
          </a:prstGeom>
        </p:spPr>
      </p:pic>
      <p:sp>
        <p:nvSpPr>
          <p:cNvPr id="3" name="Rectangle 2"/>
          <p:cNvSpPr/>
          <p:nvPr/>
        </p:nvSpPr>
        <p:spPr>
          <a:xfrm>
            <a:off x="1577417" y="942038"/>
            <a:ext cx="7378045" cy="1107996"/>
          </a:xfrm>
          <a:prstGeom prst="rect">
            <a:avLst/>
          </a:prstGeom>
        </p:spPr>
        <p:txBody>
          <a:bodyPr wrap="square">
            <a:spAutoFit/>
          </a:bodyPr>
          <a:lstStyle/>
          <a:p>
            <a:r>
              <a:rPr lang="en-US" sz="2400" b="1" dirty="0">
                <a:latin typeface="Algerian" panose="04020705040A02060702" pitchFamily="82" charset="0"/>
              </a:rPr>
              <a:t>ANSWER:</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a:p>
            <a:r>
              <a:rPr lang="en-US" dirty="0">
                <a:latin typeface="Algerian" panose="04020705040A02060702" pitchFamily="82" charset="0"/>
              </a:rPr>
              <a:t>                                                                                 </a:t>
            </a:r>
            <a:endParaRPr lang="en-IN" dirty="0">
              <a:latin typeface="Algerian" panose="04020705040A02060702" pitchFamily="82" charset="0"/>
            </a:endParaRPr>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762812" y="2450969"/>
            <a:ext cx="8691514" cy="3044858"/>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538653" y="1107772"/>
            <a:ext cx="2060179" cy="461665"/>
          </a:xfrm>
          <a:prstGeom prst="rect">
            <a:avLst/>
          </a:prstGeom>
        </p:spPr>
        <p:txBody>
          <a:bodyPr wrap="none">
            <a:spAutoFit/>
          </a:bodyPr>
          <a:lstStyle/>
          <a:p>
            <a:r>
              <a:rPr lang="en-US" sz="2400" b="1" dirty="0">
                <a:latin typeface="Algerian" panose="04020705040A02060702" pitchFamily="82" charset="0"/>
              </a:rPr>
              <a:t>QUESTION 3):</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1"/>
          <a:srcRect b="34160"/>
          <a:stretch>
            <a:fillRect/>
          </a:stretch>
        </p:blipFill>
        <p:spPr>
          <a:xfrm>
            <a:off x="1112363" y="2620060"/>
            <a:ext cx="10105534" cy="2253005"/>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656466" y="1153939"/>
            <a:ext cx="2492990" cy="830997"/>
          </a:xfrm>
          <a:prstGeom prst="rect">
            <a:avLst/>
          </a:prstGeom>
        </p:spPr>
        <p:txBody>
          <a:bodyPr wrap="none">
            <a:spAutoFit/>
          </a:bodyPr>
          <a:lstStyle/>
          <a:p>
            <a:r>
              <a:rPr lang="en-US" sz="2400" b="1" dirty="0">
                <a:latin typeface="Algerian" panose="04020705040A02060702" pitchFamily="82" charset="0"/>
              </a:rPr>
              <a:t>ANSWER:</a:t>
            </a:r>
            <a:endParaRPr lang="en-US" sz="2400" b="1" dirty="0">
              <a:latin typeface="Algerian" panose="04020705040A02060702" pitchFamily="82" charset="0"/>
            </a:endParaRPr>
          </a:p>
          <a:p>
            <a:r>
              <a:rPr lang="en-US" sz="2400" b="1" dirty="0">
                <a:latin typeface="Algerian" panose="04020705040A02060702" pitchFamily="82" charset="0"/>
              </a:rPr>
              <a:t> EXPLAINATION:</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470581" y="1923068"/>
            <a:ext cx="9144000" cy="2799761"/>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859165" y="1153939"/>
            <a:ext cx="2060179" cy="461665"/>
          </a:xfrm>
          <a:prstGeom prst="rect">
            <a:avLst/>
          </a:prstGeom>
        </p:spPr>
        <p:txBody>
          <a:bodyPr wrap="none">
            <a:spAutoFit/>
          </a:bodyPr>
          <a:lstStyle/>
          <a:p>
            <a:r>
              <a:rPr lang="en-US" sz="2400" b="1" dirty="0">
                <a:latin typeface="Algerian" panose="04020705040A02060702" pitchFamily="82" charset="0"/>
              </a:rPr>
              <a:t>QUESTION 4):</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675320" y="2440064"/>
            <a:ext cx="9162853" cy="2952067"/>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675320" y="1076169"/>
            <a:ext cx="2416046" cy="830997"/>
          </a:xfrm>
          <a:prstGeom prst="rect">
            <a:avLst/>
          </a:prstGeom>
        </p:spPr>
        <p:txBody>
          <a:bodyPr wrap="none">
            <a:spAutoFit/>
          </a:bodyPr>
          <a:lstStyle/>
          <a:p>
            <a:r>
              <a:rPr lang="en-US" sz="2400" b="1" dirty="0">
                <a:latin typeface="Algerian" panose="04020705040A02060702" pitchFamily="82" charset="0"/>
              </a:rPr>
              <a:t>ANSWER:</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523829" y="2414702"/>
            <a:ext cx="8285274" cy="2902015"/>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523829" y="1338605"/>
            <a:ext cx="2060179" cy="461665"/>
          </a:xfrm>
          <a:prstGeom prst="rect">
            <a:avLst/>
          </a:prstGeom>
        </p:spPr>
        <p:txBody>
          <a:bodyPr wrap="none">
            <a:spAutoFit/>
          </a:bodyPr>
          <a:lstStyle/>
          <a:p>
            <a:r>
              <a:rPr lang="en-US" sz="2400" b="1" dirty="0">
                <a:latin typeface="Algerian" panose="04020705040A02060702" pitchFamily="82" charset="0"/>
              </a:rPr>
              <a:t>QUESTION 5):</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555423" y="2648932"/>
            <a:ext cx="9521072" cy="2648932"/>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665893" y="1153939"/>
            <a:ext cx="2416046" cy="830997"/>
          </a:xfrm>
          <a:prstGeom prst="rect">
            <a:avLst/>
          </a:prstGeom>
        </p:spPr>
        <p:txBody>
          <a:bodyPr wrap="none">
            <a:spAutoFit/>
          </a:bodyPr>
          <a:lstStyle/>
          <a:p>
            <a:r>
              <a:rPr lang="en-US" sz="2400" b="1" dirty="0">
                <a:latin typeface="Algerian" panose="04020705040A02060702" pitchFamily="82" charset="0"/>
              </a:rPr>
              <a:t>ANSWER: </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630837" y="2209919"/>
            <a:ext cx="8314441" cy="2629481"/>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472665" y="1556936"/>
            <a:ext cx="2060179" cy="461665"/>
          </a:xfrm>
          <a:prstGeom prst="rect">
            <a:avLst/>
          </a:prstGeom>
        </p:spPr>
        <p:txBody>
          <a:bodyPr wrap="none">
            <a:spAutoFit/>
          </a:bodyPr>
          <a:lstStyle/>
          <a:p>
            <a:r>
              <a:rPr lang="en-US" sz="2400" b="1" dirty="0">
                <a:latin typeface="Algerian" panose="04020705040A02060702" pitchFamily="82" charset="0"/>
              </a:rPr>
              <a:t>QUESTION 6):</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571625" y="2538515"/>
            <a:ext cx="8713018" cy="2683934"/>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571625" y="1364033"/>
            <a:ext cx="2416046" cy="830997"/>
          </a:xfrm>
          <a:prstGeom prst="rect">
            <a:avLst/>
          </a:prstGeom>
        </p:spPr>
        <p:txBody>
          <a:bodyPr wrap="none">
            <a:spAutoFit/>
          </a:bodyPr>
          <a:lstStyle/>
          <a:p>
            <a:r>
              <a:rPr lang="en-US" sz="2400" b="1" dirty="0">
                <a:latin typeface="Algerian" panose="04020705040A02060702" pitchFamily="82" charset="0"/>
              </a:rPr>
              <a:t>ANSWER:</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7422" y="965154"/>
            <a:ext cx="8915400" cy="3777622"/>
          </a:xfrm>
        </p:spPr>
        <p:txBody>
          <a:bodyPr>
            <a:normAutofit/>
          </a:bodyPr>
          <a:lstStyle/>
          <a:p>
            <a:pPr marL="0" indent="0">
              <a:buNone/>
            </a:pPr>
            <a:r>
              <a:rPr lang="en-US" sz="2400" b="1" dirty="0">
                <a:latin typeface="Algerian" panose="04020705040A02060702" pitchFamily="82" charset="0"/>
              </a:rPr>
              <a:t>QUESTION 7):</a:t>
            </a:r>
            <a:endParaRPr lang="en-US" sz="2400" b="1" dirty="0">
              <a:latin typeface="Algerian" panose="04020705040A02060702" pitchFamily="82" charset="0"/>
            </a:endParaRPr>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2"/>
          <a:stretch>
            <a:fillRect/>
          </a:stretch>
        </p:blipFill>
        <p:spPr>
          <a:xfrm>
            <a:off x="1589468" y="1822076"/>
            <a:ext cx="8671307" cy="25331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866508" y="2813902"/>
            <a:ext cx="7844492" cy="2705493"/>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574491" y="1338605"/>
            <a:ext cx="2416046" cy="830997"/>
          </a:xfrm>
          <a:prstGeom prst="rect">
            <a:avLst/>
          </a:prstGeom>
        </p:spPr>
        <p:txBody>
          <a:bodyPr wrap="none">
            <a:spAutoFit/>
          </a:bodyPr>
          <a:lstStyle/>
          <a:p>
            <a:r>
              <a:rPr lang="en-US" sz="2400" b="1" dirty="0">
                <a:latin typeface="Algerian" panose="04020705040A02060702" pitchFamily="82" charset="0"/>
              </a:rPr>
              <a:t>ANSWER: </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2557" y="404709"/>
            <a:ext cx="6096000" cy="368300"/>
          </a:xfrm>
          <a:prstGeom prst="rect">
            <a:avLst/>
          </a:prstGeom>
        </p:spPr>
        <p:txBody>
          <a:bodyPr>
            <a:spAutoFit/>
          </a:bodyPr>
          <a:lstStyle/>
          <a:p>
            <a:r>
              <a:rPr lang="en-US" dirty="0">
                <a:latin typeface="Algerian" panose="04020705040A02060702" pitchFamily="82" charset="0"/>
              </a:rPr>
              <a:t>                                                                            </a:t>
            </a:r>
            <a:endParaRPr lang="en-US" dirty="0">
              <a:latin typeface="Algerian" panose="04020705040A02060702" pitchFamily="82" charset="0"/>
            </a:endParaRPr>
          </a:p>
        </p:txBody>
      </p:sp>
      <p:pic>
        <p:nvPicPr>
          <p:cNvPr id="6"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Content Placeholder 3"/>
          <p:cNvPicPr>
            <a:picLocks noGrp="1" noChangeAspect="1"/>
          </p:cNvPicPr>
          <p:nvPr>
            <p:ph sz="half" idx="4294967295"/>
          </p:nvPr>
        </p:nvPicPr>
        <p:blipFill>
          <a:blip r:embed="rId2"/>
          <a:stretch>
            <a:fillRect/>
          </a:stretch>
        </p:blipFill>
        <p:spPr>
          <a:xfrm>
            <a:off x="3602990" y="1938655"/>
            <a:ext cx="2095500" cy="2980055"/>
          </a:xfrm>
          <a:prstGeom prst="rect">
            <a:avLst/>
          </a:prstGeom>
        </p:spPr>
      </p:pic>
      <p:sp>
        <p:nvSpPr>
          <p:cNvPr id="8" name="Text Box 7"/>
          <p:cNvSpPr txBox="1"/>
          <p:nvPr/>
        </p:nvSpPr>
        <p:spPr>
          <a:xfrm>
            <a:off x="1814195" y="1130935"/>
            <a:ext cx="6193155" cy="645160"/>
          </a:xfrm>
          <a:prstGeom prst="rect">
            <a:avLst/>
          </a:prstGeom>
          <a:noFill/>
        </p:spPr>
        <p:txBody>
          <a:bodyPr wrap="square" rtlCol="0">
            <a:spAutoFit/>
          </a:bodyPr>
          <a:p>
            <a:r>
              <a:rPr lang="en-US" b="1" dirty="0">
                <a:latin typeface="Arial Black" panose="020B0A04020102020204" charset="0"/>
                <a:ea typeface="Arial Unicode MS" panose="020B0604020202020204" charset="-122"/>
                <a:cs typeface="Arial Black" panose="020B0A04020102020204" charset="0"/>
                <a:sym typeface="+mn-ea"/>
              </a:rPr>
              <a:t> Try to do this in minimum number of steps</a:t>
            </a:r>
            <a:endParaRPr lang="en-US" b="1" dirty="0">
              <a:latin typeface="Arial Black" panose="020B0A04020102020204" charset="0"/>
              <a:ea typeface="Arial Unicode MS" panose="020B0604020202020204" charset="-122"/>
              <a:cs typeface="Arial Black" panose="020B0A04020102020204" charset="0"/>
            </a:endParaRPr>
          </a:p>
          <a:p>
            <a:r>
              <a:rPr lang="en-US" dirty="0">
                <a:latin typeface="Arial Black" panose="020B0A04020102020204" charset="0"/>
                <a:ea typeface="Arial Unicode MS" panose="020B0604020202020204" charset="-122"/>
                <a:cs typeface="Arial Black" panose="020B0A04020102020204" charset="0"/>
                <a:sym typeface="+mn-ea"/>
              </a:rPr>
              <a:t>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893033" y="2198476"/>
            <a:ext cx="7722308" cy="2175561"/>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808191" y="1255278"/>
            <a:ext cx="2060179" cy="461665"/>
          </a:xfrm>
          <a:prstGeom prst="rect">
            <a:avLst/>
          </a:prstGeom>
        </p:spPr>
        <p:txBody>
          <a:bodyPr wrap="none">
            <a:spAutoFit/>
          </a:bodyPr>
          <a:lstStyle/>
          <a:p>
            <a:r>
              <a:rPr lang="en-US" sz="2400" b="1" dirty="0">
                <a:latin typeface="Algerian" panose="04020705040A02060702" pitchFamily="82" charset="0"/>
              </a:rPr>
              <a:t>QUESTION 8):</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2057700" y="2354041"/>
            <a:ext cx="7727323" cy="3028663"/>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879573" y="1317094"/>
            <a:ext cx="2416046" cy="830997"/>
          </a:xfrm>
          <a:prstGeom prst="rect">
            <a:avLst/>
          </a:prstGeom>
        </p:spPr>
        <p:txBody>
          <a:bodyPr wrap="none">
            <a:spAutoFit/>
          </a:bodyPr>
          <a:lstStyle/>
          <a:p>
            <a:r>
              <a:rPr lang="en-US" sz="2400" b="1" dirty="0">
                <a:latin typeface="Algerian" panose="04020705040A02060702" pitchFamily="82" charset="0"/>
              </a:rPr>
              <a:t>ANSWER: </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385742" y="2504513"/>
            <a:ext cx="9700180" cy="2689656"/>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491520" y="1338605"/>
            <a:ext cx="2060179" cy="461665"/>
          </a:xfrm>
          <a:prstGeom prst="rect">
            <a:avLst/>
          </a:prstGeom>
        </p:spPr>
        <p:txBody>
          <a:bodyPr wrap="none">
            <a:spAutoFit/>
          </a:bodyPr>
          <a:lstStyle/>
          <a:p>
            <a:r>
              <a:rPr lang="en-US" sz="2400" b="1" dirty="0">
                <a:latin typeface="Algerian" panose="04020705040A02060702" pitchFamily="82" charset="0"/>
              </a:rPr>
              <a:t>QUESTION 9):</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1895514" y="2501303"/>
            <a:ext cx="8719067" cy="2636305"/>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707961" y="1208144"/>
            <a:ext cx="2416046" cy="830997"/>
          </a:xfrm>
          <a:prstGeom prst="rect">
            <a:avLst/>
          </a:prstGeom>
        </p:spPr>
        <p:txBody>
          <a:bodyPr wrap="none">
            <a:spAutoFit/>
          </a:bodyPr>
          <a:lstStyle/>
          <a:p>
            <a:r>
              <a:rPr lang="en-US" sz="2400" b="1" dirty="0">
                <a:latin typeface="Algerian" panose="04020705040A02060702" pitchFamily="82" charset="0"/>
              </a:rPr>
              <a:t>ANSWER: </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3727" y="1540189"/>
            <a:ext cx="8915400" cy="3777622"/>
          </a:xfrm>
        </p:spPr>
        <p:txBody>
          <a:bodyPr>
            <a:normAutofit/>
          </a:bodyPr>
          <a:lstStyle/>
          <a:p>
            <a:pPr marL="0" indent="0">
              <a:buNone/>
            </a:pPr>
            <a:r>
              <a:rPr lang="en-US" sz="2400" b="1" dirty="0">
                <a:latin typeface="Algerian" panose="04020705040A02060702" pitchFamily="82" charset="0"/>
              </a:rPr>
              <a:t>QUESTION 10):</a:t>
            </a:r>
            <a:endParaRPr lang="en-US" sz="2400" b="1" dirty="0">
              <a:latin typeface="Algerian" panose="04020705040A02060702" pitchFamily="82" charset="0"/>
            </a:endParaRPr>
          </a:p>
        </p:txBody>
      </p:sp>
      <p:pic>
        <p:nvPicPr>
          <p:cNvPr id="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2"/>
          <a:stretch>
            <a:fillRect/>
          </a:stretch>
        </p:blipFill>
        <p:spPr>
          <a:xfrm>
            <a:off x="1912873" y="2582944"/>
            <a:ext cx="8915400" cy="33653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2215300" y="2469823"/>
            <a:ext cx="7861954" cy="2671565"/>
          </a:xfrm>
          <a:prstGeom prst="rect">
            <a:avLst/>
          </a:prstGeom>
        </p:spPr>
      </p:pic>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647039" y="1396679"/>
            <a:ext cx="2416046" cy="830997"/>
          </a:xfrm>
          <a:prstGeom prst="rect">
            <a:avLst/>
          </a:prstGeom>
        </p:spPr>
        <p:txBody>
          <a:bodyPr wrap="none">
            <a:spAutoFit/>
          </a:bodyPr>
          <a:lstStyle/>
          <a:p>
            <a:r>
              <a:rPr lang="en-US" sz="2400" b="1" dirty="0">
                <a:latin typeface="Algerian" panose="04020705040A02060702" pitchFamily="82" charset="0"/>
              </a:rPr>
              <a:t>ANSWER: </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0968" y="2933677"/>
            <a:ext cx="7720553" cy="1280890"/>
          </a:xfrm>
        </p:spPr>
        <p:txBody>
          <a:bodyPr>
            <a:noAutofit/>
          </a:bodyPr>
          <a:lstStyle/>
          <a:p>
            <a:r>
              <a:rPr lang="en-US" sz="9600" dirty="0">
                <a:latin typeface="Algerian" panose="04020705040A02060702" pitchFamily="82" charset="0"/>
              </a:rPr>
              <a:t>THANK YOU</a:t>
            </a:r>
            <a:endParaRPr lang="en-IN" sz="9600"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4294967295"/>
          </p:nvPr>
        </p:nvPicPr>
        <p:blipFill>
          <a:blip r:embed="rId1"/>
          <a:stretch>
            <a:fillRect/>
          </a:stretch>
        </p:blipFill>
        <p:spPr>
          <a:xfrm>
            <a:off x="2582545" y="490855"/>
            <a:ext cx="8521700" cy="3043555"/>
          </a:xfrm>
          <a:prstGeom prst="rect">
            <a:avLst/>
          </a:prstGeom>
        </p:spPr>
      </p:pic>
      <p:pic>
        <p:nvPicPr>
          <p:cNvPr id="5" name="Picture 4"/>
          <p:cNvPicPr>
            <a:picLocks noChangeAspect="1"/>
          </p:cNvPicPr>
          <p:nvPr/>
        </p:nvPicPr>
        <p:blipFill>
          <a:blip r:embed="rId2"/>
          <a:srcRect l="-11238" t="14429" r="12125" b="-4341"/>
          <a:stretch>
            <a:fillRect/>
          </a:stretch>
        </p:blipFill>
        <p:spPr>
          <a:xfrm>
            <a:off x="953135" y="4091940"/>
            <a:ext cx="9150985" cy="2682875"/>
          </a:xfrm>
          <a:prstGeom prst="rect">
            <a:avLst/>
          </a:prstGeom>
        </p:spPr>
      </p:pic>
      <p:sp>
        <p:nvSpPr>
          <p:cNvPr id="3" name="Rectangle 2"/>
          <p:cNvSpPr/>
          <p:nvPr/>
        </p:nvSpPr>
        <p:spPr>
          <a:xfrm>
            <a:off x="1602557" y="404709"/>
            <a:ext cx="6096000" cy="368300"/>
          </a:xfrm>
          <a:prstGeom prst="rect">
            <a:avLst/>
          </a:prstGeom>
        </p:spPr>
        <p:txBody>
          <a:bodyPr>
            <a:spAutoFit/>
          </a:bodyPr>
          <a:lstStyle/>
          <a:p>
            <a:r>
              <a:rPr lang="en-US" dirty="0">
                <a:latin typeface="Algerian" panose="04020705040A02060702" pitchFamily="82" charset="0"/>
              </a:rPr>
              <a:t>                                                                            </a:t>
            </a:r>
            <a:endParaRPr lang="en-US" dirty="0">
              <a:latin typeface="Algerian" panose="04020705040A02060702" pitchFamily="82" charset="0"/>
            </a:endParaRPr>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Content Placeholder 3"/>
          <p:cNvPicPr>
            <a:picLocks noGrp="1" noChangeAspect="1"/>
          </p:cNvPicPr>
          <p:nvPr>
            <p:ph sz="half" idx="4294967295"/>
          </p:nvPr>
        </p:nvPicPr>
        <p:blipFill>
          <a:blip r:embed="rId4"/>
          <a:stretch>
            <a:fillRect/>
          </a:stretch>
        </p:blipFill>
        <p:spPr>
          <a:xfrm>
            <a:off x="227330" y="117475"/>
            <a:ext cx="2095500" cy="2980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3905793" y="1942966"/>
            <a:ext cx="2608173" cy="3859595"/>
          </a:xfrm>
          <a:prstGeom prst="rect">
            <a:avLst/>
          </a:prstGeom>
        </p:spPr>
      </p:pic>
      <p:sp>
        <p:nvSpPr>
          <p:cNvPr id="3" name="Rectangle 2"/>
          <p:cNvSpPr/>
          <p:nvPr/>
        </p:nvSpPr>
        <p:spPr>
          <a:xfrm>
            <a:off x="1454870" y="1403951"/>
            <a:ext cx="6096000" cy="737235"/>
          </a:xfrm>
          <a:prstGeom prst="rect">
            <a:avLst/>
          </a:prstGeom>
        </p:spPr>
        <p:txBody>
          <a:bodyPr>
            <a:spAutoFit/>
          </a:bodyPr>
          <a:lstStyle/>
          <a:p>
            <a:r>
              <a:rPr lang="en-US" sz="2400" b="1" dirty="0">
                <a:latin typeface="Algerian" panose="04020705040A02060702" pitchFamily="82" charset="0"/>
              </a:rPr>
              <a:t>Question</a:t>
            </a:r>
            <a:r>
              <a:rPr lang="en-US" b="1" dirty="0">
                <a:latin typeface="Algerian" panose="04020705040A02060702" pitchFamily="82" charset="0"/>
              </a:rPr>
              <a:t> </a:t>
            </a:r>
            <a:r>
              <a:rPr lang="en-US" sz="2400" b="1" dirty="0">
                <a:latin typeface="Algerian" panose="04020705040A02060702" pitchFamily="82" charset="0"/>
              </a:rPr>
              <a:t>):-</a:t>
            </a:r>
            <a:endParaRPr lang="en-US" sz="2400" b="1" dirty="0">
              <a:latin typeface="Algerian" panose="04020705040A02060702" pitchFamily="82" charset="0"/>
            </a:endParaRPr>
          </a:p>
          <a:p>
            <a:r>
              <a:rPr lang="en-US" dirty="0">
                <a:latin typeface="Algerian" panose="04020705040A02060702" pitchFamily="82" charset="0"/>
              </a:rPr>
              <a:t> </a:t>
            </a:r>
            <a:endParaRPr lang="en-IN" dirty="0">
              <a:latin typeface="Algerian" panose="04020705040A02060702" pitchFamily="82" charset="0"/>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604463" y="1985702"/>
            <a:ext cx="1944748" cy="2886336"/>
          </a:xfrm>
          <a:prstGeom prst="rect">
            <a:avLst/>
          </a:prstGeom>
        </p:spPr>
      </p:pic>
      <p:pic>
        <p:nvPicPr>
          <p:cNvPr id="6" name="Picture 5"/>
          <p:cNvPicPr>
            <a:picLocks noChangeAspect="1"/>
          </p:cNvPicPr>
          <p:nvPr/>
        </p:nvPicPr>
        <p:blipFill>
          <a:blip r:embed="rId2"/>
          <a:stretch>
            <a:fillRect/>
          </a:stretch>
        </p:blipFill>
        <p:spPr>
          <a:xfrm>
            <a:off x="4670757" y="1985704"/>
            <a:ext cx="1944748" cy="2886334"/>
          </a:xfrm>
          <a:prstGeom prst="rect">
            <a:avLst/>
          </a:prstGeom>
        </p:spPr>
      </p:pic>
      <p:pic>
        <p:nvPicPr>
          <p:cNvPr id="7" name="Picture 6"/>
          <p:cNvPicPr>
            <a:picLocks noChangeAspect="1"/>
          </p:cNvPicPr>
          <p:nvPr/>
        </p:nvPicPr>
        <p:blipFill>
          <a:blip r:embed="rId3"/>
          <a:stretch>
            <a:fillRect/>
          </a:stretch>
        </p:blipFill>
        <p:spPr>
          <a:xfrm>
            <a:off x="7267832" y="1985704"/>
            <a:ext cx="1944749" cy="2886335"/>
          </a:xfrm>
          <a:prstGeom prst="rect">
            <a:avLst/>
          </a:prstGeom>
        </p:spPr>
      </p:pic>
      <p:pic>
        <p:nvPicPr>
          <p:cNvPr id="8" name="Picture 7"/>
          <p:cNvPicPr>
            <a:picLocks noChangeAspect="1"/>
          </p:cNvPicPr>
          <p:nvPr/>
        </p:nvPicPr>
        <p:blipFill>
          <a:blip r:embed="rId4"/>
          <a:stretch>
            <a:fillRect/>
          </a:stretch>
        </p:blipFill>
        <p:spPr>
          <a:xfrm>
            <a:off x="9669257" y="2082225"/>
            <a:ext cx="1944749" cy="2886336"/>
          </a:xfrm>
          <a:prstGeom prst="rect">
            <a:avLst/>
          </a:prstGeom>
        </p:spPr>
      </p:pic>
      <p:sp>
        <p:nvSpPr>
          <p:cNvPr id="3" name="Rectangle 2"/>
          <p:cNvSpPr/>
          <p:nvPr/>
        </p:nvSpPr>
        <p:spPr>
          <a:xfrm>
            <a:off x="1693318" y="656990"/>
            <a:ext cx="6096000" cy="1200329"/>
          </a:xfrm>
          <a:prstGeom prst="rect">
            <a:avLst/>
          </a:prstGeom>
        </p:spPr>
        <p:txBody>
          <a:bodyPr>
            <a:spAutoFit/>
          </a:bodyPr>
          <a:lstStyle/>
          <a:p>
            <a:r>
              <a:rPr lang="en-US" sz="2400" b="1" dirty="0">
                <a:latin typeface="Algerian" panose="04020705040A02060702" pitchFamily="82" charset="0"/>
              </a:rPr>
              <a:t>ANSWER:</a:t>
            </a:r>
            <a:endParaRPr lang="en-US" sz="2400" b="1" dirty="0">
              <a:latin typeface="Algerian" panose="04020705040A02060702" pitchFamily="82" charset="0"/>
            </a:endParaRPr>
          </a:p>
          <a:p>
            <a:r>
              <a:rPr lang="en-US" sz="2400" b="1" dirty="0">
                <a:latin typeface="Algerian" panose="04020705040A02060702" pitchFamily="82" charset="0"/>
              </a:rPr>
              <a:t>EXPLAINATION:</a:t>
            </a:r>
            <a:endParaRPr lang="en-US" sz="2400" b="1" dirty="0">
              <a:latin typeface="Algerian" panose="04020705040A02060702" pitchFamily="82" charset="0"/>
            </a:endParaRPr>
          </a:p>
          <a:p>
            <a:r>
              <a:rPr lang="en-US" sz="2400" dirty="0">
                <a:latin typeface="Algerian" panose="04020705040A02060702" pitchFamily="82" charset="0"/>
              </a:rPr>
              <a:t>                                                                                 </a:t>
            </a:r>
            <a:endParaRPr lang="en-IN" sz="2400" dirty="0">
              <a:latin typeface="Algerian" panose="04020705040A02060702" pitchFamily="82" charset="0"/>
            </a:endParaRPr>
          </a:p>
        </p:txBody>
      </p:sp>
      <p:pic>
        <p:nvPicPr>
          <p:cNvPr id="9"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14581" y="9978"/>
            <a:ext cx="1577419" cy="132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p:cNvPicPr>
            <a:picLocks noGrp="1" noChangeAspect="1"/>
          </p:cNvPicPr>
          <p:nvPr>
            <p:ph idx="1"/>
          </p:nvPr>
        </p:nvPicPr>
        <p:blipFill>
          <a:blip r:embed="rId6"/>
          <a:stretch>
            <a:fillRect/>
          </a:stretch>
        </p:blipFill>
        <p:spPr>
          <a:xfrm>
            <a:off x="60960" y="1716405"/>
            <a:ext cx="2197735" cy="3252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3030</Words>
  <Application>WPS Presentation</Application>
  <PresentationFormat>Widescreen</PresentationFormat>
  <Paragraphs>188</Paragraphs>
  <Slides>66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66</vt:i4>
      </vt:variant>
    </vt:vector>
  </HeadingPairs>
  <TitlesOfParts>
    <vt:vector size="80" baseType="lpstr">
      <vt:lpstr>Arial</vt:lpstr>
      <vt:lpstr>SimSun</vt:lpstr>
      <vt:lpstr>Wingdings</vt:lpstr>
      <vt:lpstr>Wingdings 3</vt:lpstr>
      <vt:lpstr>Symbol</vt:lpstr>
      <vt:lpstr>Arial</vt:lpstr>
      <vt:lpstr>Arial Black</vt:lpstr>
      <vt:lpstr>Arial Unicode MS</vt:lpstr>
      <vt:lpstr>Algerian</vt:lpstr>
      <vt:lpstr>Gabriola</vt:lpstr>
      <vt:lpstr>Microsoft YaHei</vt:lpstr>
      <vt:lpstr>Century Gothic</vt:lpstr>
      <vt:lpstr>Calibri</vt:lpstr>
      <vt:lpstr>Wisp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shraddha patil</dc:creator>
  <cp:lastModifiedBy>panchratna</cp:lastModifiedBy>
  <cp:revision>80</cp:revision>
  <dcterms:created xsi:type="dcterms:W3CDTF">2021-07-11T07:28:00Z</dcterms:created>
  <dcterms:modified xsi:type="dcterms:W3CDTF">2021-08-11T04:39:00Z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1033-11.2.0.10258</vt:lpwstr>
  </property>
  <property fmtid="{D5CDD505-2E9C-101B-9397-08002B2CF9AE}" pid="3" name="ICV">
    <vt:lpwstr>1E17E1C7D82C4FEAA87ADC4F4490F7EA</vt:lpwstr>
  </property>
</Properties>
</file>